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presProps" Target="presProps.xml"/>
  <Relationship Id="rId12" Type="http://schemas.openxmlformats.org/officeDocument/2006/relationships/viewProps" Target="viewProps.xml"/>
  <Relationship Id="rId1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8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kaiku 4: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jiṉṯu Maḻa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nya tjiṉṯu maḻatja wirkankunyangkaṉa wangkaku aṉangu panya kaṉany-kaṉanypa nyinapai tjuṯa munu tungunpungkula kura palyalpai tjuṯa waṟu puḻkangka waṉinytjaku ka tjananya kampaku, panya tjanpi waṟu puḻkangku kampara wiyalpai palu puṟunypa tjananya kampara wiyalku alatjiṯ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lu panya ngayula wangaṉarangku kulilpai tjuṯangka nyurala wiṟu mulapa utiringkuku, panya tjiṟirpingku mungawinki ngalya-pakaṟa irnyaṟa unytjunmankupai, palu puṟunypa Godalu nyurampa wiṟu mulapa palyalku, ka nyura pukuḻpa mulapa nyinaku. Panya puluka kuḻunypa tjuṯaya minangku puyinnyangka pukuḻarira waṟarakatira inkara para-para-wirtjapakalpai, palu puṟunypa nyura tjiṉṯu nyara palula pukuḻpa mulapa nyin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anya tjiṉṯu nyara palula nyura aṉangu panya kuliṟa wantipai tjuṯangka waintariku alatjiṯu, kaya paluṟu tjana tjaṟuringkula uparingkuku manta ulpuru puṟunypa.“Kaya tjukurpa panya ngayulu Mosenya ungkunytja rawangku wangaṉarangku kulinma, panya ngayulu palunya ungu puḻi panya murpu Tjaniyala aṉangu Israelkunu tjuṯaku nyura uwankarangku wangaṉarangku kuliṟa palyantjaku. Uwa, ngayulaṉa Mayatja Godalu witulya puḻkangku nyurala wangkan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ulilaya! Ngula tjiṉṯu panya paluṟu wirkankuku puḻka mulapa uwankara urulyaraṟa nguḻuringkunytjaku. Palu tjiṉṯu panya palula kuwaripangkaṉa ngayulu wangkatjara Ilaitjanya iyal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paluṟu wangkara nintilku mamangka ngunytjungka tjana tjitji walytjangku mukulyangku aṯunymankunytjaku. Munu paluṟu tjitji tjuṯangka ngapartji nintilku tjana kuḻu ngunytjungka mamangka wanganarangku mukulyangku kulintjaku. Ka tjinguṟu tjukurpa nyanga palunya nyura wanganarangku kulilwiyangku wantinyangkampa ngayulu pitjaku munuṉa nyurampa ngurangka tjituṟu-tjituṟu puḻka palyal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2026-06-09T23:10:26Z</dcterms:created>
  <dcterms:modified xsi:type="dcterms:W3CDTF">2026-06-09T23:10:26Z</dcterms:modified>
  <dc:title>Bible.com.au: Malakaiku 4:1-6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