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6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kaiku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lilaya! Ngayuluṉa ngaḻṯunytju puḻka mulapa nyinanyi. Kaya wanyu mukuringkulampa arkaṟa tjukaṟurungku palyaṟa kati ngayunya ungkunytjikitjangku munu nyura nyara palulanguṟulta nintiringkula kulilku, ‘Munta, Godanya ngaḻṯunytju puḻka nyinanyi munulanya munytjangku ungkupai.’ Kaya palulanguṟulta nyura mantjintjatjanungku uṯuḻu tjara kutjupa tjara kutjupa 10-pa tjura uwankara lipula, munuṉiya palulanguṟu 10-nguṟu tjaraṟa kutju ngayunya uwa, munuya 9 maḻaringkula ngarinytja nyuranku kanyinma. Munuya rawangku nyanga alatji palyalkatima kutjupa kutjupa mantjintjatjanungku. Kaṉa ngayulu ngapartji nyurampa puḻka mulapalta palyalku. Munuṉa tiṯutjarangku nyurampa wiṟu tjuṯa kutju iyalku nyura pukuḻar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ṉa tjiṉṯilyka tjuṯa ukiṟi mai kuḻu ngalkunytjaku-tawara wiyalku. Ka nyurampa puṉu panya kiṟipitji tjuṯa mai puḻkatjarari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aṉangu tjuṯangku ngura malikitja tjuṯanguṟu nyakula kulilku alatji, ‘Munta, mulapa Godalu tjananya wiṟuṟa alatjiṯu aṯunytju kanyini. Ka tjanampa ngura wiṟu mulapa ngaṟanyi.’ Alatjiya nyakula kul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yura panya ngayunya rawangku ngunti wangkara kuranmanangi. Munu nyura ngayulu painnyangka ngayula ngunti tjapilpai, ‘Tjukurpa nyaangkala wanyu nyuntunya wangkara kuranman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Wiya, tjukurpa panya nyangatja nyura wangkangi, ‘Nyaakula tiṯutjarangku Godanya waṉaṟinama? Panya nganaṉa paluṟu wangkanytjitja uwankara wangaṉarangku kuliṟa palyaningi munula kura palyantjatjanu palula miṟangka tjituṟu-tjituṟurira piiwiyaringangi, ka paluṟu nganaṉanya nyakula nganampa pukuḻarinytja wiya alatjiṯu. Nyawa, aṉangu nyara kaṉany-kaṉanypa tjuṯa tiṯutjara alatjiṯu pukuḻpa nyinapai. Kaya aṉangu kura palyalpai tjuṯaya wiṟu tjuṯa mantjiṟa pukuḻpa nyinanyi, kala nganaṉa kutjupa kutjupa wiṟu tjuṯa kanyintja wiya alatjiṯu nyinanyi. Nyara paluṟu tjanaya tiṯutjarangku Godala miṟangka kura palyalkatipai kuṉṯa wiyangku, ka Godalu tjananya pungkunytja wiyangku wantipai.’ Alatji nyura ngunti wangka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ara palulanguṟu aṉangu panya Mayatja Godanya wangaṉarangku kulilpai tjuṯangku wangkara tjungungku kuliningi ngapartji-ngapartjingku. Ka Godalu tjananya kuliningi. Ka nyara palulanguṟu kutjupangku palumpa tjanampa ini nyiringka walkatjunu aṉangu maḻatja tjuṯangku ngula nyakula kul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alatji wangkangu, “Nyanga paluṟu tjanaya ngayuku walytja mulapa nyinanyi. Kaṉa ngayulu ngula mantakutu pitjaku aṉangu manta winkitja ngurkantaṟa tjarantjikitja munuṉatju aṉangu nyanga palunya tjananya aṯunymaṟa wankaṟu kanyilku ngaḻṯunytjungku, panya mamangku tjitji aṯunytju kanyilpai, palu puṟuny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nyara palula-aṟa aṉangu winkingku nyakuku kura puḻka mulapa utiringkunyangka ngayunya kuliṟa wantipai tjuṯangka. Ka wiṟu mulapalta utiringkuku aṉangu panya ngayula wangaṉarangku kulilpai tjuṯ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Wati Tjakulpa Kuranyu Iyantjikitjangku Kalku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Mayatja Godalu witulya puḻkangku tjukurpa nyangatja kuḻu alatji wangkanyi nyurala, “Ngayuluṉatju tjakulpa iyalku ngayula kuranyu. Ka nyara paluṟu ankula kuranyungku ngayuku iwarankuku mayatja puḻka pitjanytjaku. Ka nyara palula maḻangka mayatja paluṟu wirkankuku, panya nyura palunya nyakunytjikitja aḻa-aḻa paṯaṟa nyinanyi. Ka paluṟu pitjala palumpa timpulangka nyinaku munu aṉangu tjuṯangka tjakultjunkuku ngayulu tjananya kalkun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tjiṉṯu nyara palula aṉangu uwankara puḻkaṟa nguḻuringkula palula miṟangka ngaṟaku. Panya paluṟu pitjanyi kura uwankara wiyantjikitja, panya minymangku mantara raputji paltjilpai kilina wiṟu ngaṟanytjaku, palu puṟunypa Godalu kura uwankara wi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alu Aṉangu Kura Tjuṯa Ngurkantaṟa Tjarantjikitjangku Kalkun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yuluṉa pitjaku nyuranya uwankara ngurkantaṟa tjarantjikitja. Munuṉa ngayulu puḻkaṟa wangkaku aṉangu panya kura palyalpai tjuṯa, panya mamungka kuliṟa iraṯingka kuralpai tjuṯa, munu kuri walytja wantikatira minyma kutjupangka ngaripai tjuṯa, munu kuutpangka ngunti wangkapai tjuṯa. Munuṉa mayatja kura tjuṯa kuḻu wangkaku, panya tjana waṟkaripai tjuṯa kuraṟa mani tjukutjuku ungkupai tjukaṟurungku ungkunytja wiyangku. Munu ngayulu tjananya puḻkaṟa wangkaku aṉangu panya wanakaḻa tjuṯaku tjiṯula tjuṯaku ngaḻṯuringkuwiyangku wantipai tjuṯa, munuṉa tjananya puḻkaṟa wangkaku aṉangu malikitja tjuṯaku ngaḻṯuringkuwiyangku wantinyangka. Panya aṉangu nyara paluṟu tjana ngayula wangaṉarangku kulilpai wiya, kaṉa tjananya uwankara puntuṟa wangkaku munuṉa tjananya ngurkantaṟa tjar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Nyurampa panya walytjapiti iriti nyinanytjaya kulila, Jacobanya tjananya. Panya tjana iriti ngayula tungunpungkula kura palyaningi, kaṉa palunya tjananya tjara pungkula wiyaningi munuṉa tjara wanka kanyiningi. Ka kuwari nyura Jacobakunu maḻatja maḻatja tjuṯa palu puṟunypaṯu ngayula tungunpungkupai alatjiṯu ngayuku tjukurpa wangaṉarangku kulintja wiyangku. Ka ngayulu kuwari ngaṉmanypa puṟunytju nyuranya tjara pungkula wiyaṉu nyurampa panya walytja tjuṯa, munuṉa nyuranya nyanga maṉkurpa kutju wanka kanyini, panya ngayulu kampa kutjuparinytja wiya alatjiṯu paluṟuṯu nyinapai. Ka palulanguṟu nyura uti ngayulakutu maḻaku aṟuringama, kaṉa nyuranya piṟuku walytjanmankuku.Godanya Tjukaṟurungku Ungkunytjaku“Palu nyura ngayula tjapilpai alatji, ‘Nyaalkula maḻaku aṟuringkunytjikitjangku nyuntul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latji ngayula tjapintja wiyangkuya wantima. Panya ngayuluṉa nyurala tjapini alatji, ‘Mulapa wanyu palya ngaṟanyi aṉangungku Godanya ngunti kurantjaku palyangku-palku munu kura walytjangku kutitjunkunytjaku?’ Wiya alatjiṯu. Panya nyura mulapa ngayunya ngunti kuralpai. Panya nyura kutjupa kutjupa wiṟu mantjintjatjanungku ngayunya tjaraṟa ungkunytja wiyangku ngurtjungku uwankaraṯu kany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a ngayulu nyuranya puḻkaṟa wangkaku nyangatja nguraṟa uwankara, ka kura tjuṯa nyurala uwankarangka utiringkuk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2026-06-14T09:48:51Z</dcterms:created>
  <dcterms:modified xsi:type="dcterms:W3CDTF">2026-06-14T09:48:51Z</dcterms:modified>
  <dc:title>Bible.com.au: Malakaiku 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