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15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kaiku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Kaya wanyu aṉangu tjuṯangku ngapartji kulila! Panya nyura kuwari pukuḻpa nyinanytja wiyaringu panya nyura kuka katira pungkula Godanya ungkunyangka paluṟu nyurampa pukuḻarinytja wiyangku wantinyi. Ka nyura puḻkaṟa ulara iḻanypa puḻka tjutingi Mayatjaku pitjilpangka paluṟu nyurampa ngaḻṯuringkula pukuḻarinytjaku. Palu nyaaku Mayatjalu nyuranya nyakula nyurampa pukuḻarinytja wiya ngaṟanyi nyura ungkunytjitjaku? Wiya, panya nyura palunya wangaṉarangku kulintja wiyangku wantinyi. Palulanguṟu nyara paluṟu nyurampa pukuḻarinytja wiyaringu. Panya nyura ngaṉmanytju wati yangupalangkulpi kungka aḻṯira kalkuṉu kuringka tiṯutjara tjungu nyinanytjikitjangku, palu nyura kalkuntja panya palunya wantingu. Ka Godalu nyuranya minyma kutjupa tjuṯangka ngunti ngarinyangka nyakula pukuḻarinytja wiya alatjiṯu. Panya paluṟu nyupalinya kutjaritja kutjuṉu nyupali kutjuringkula kuriṟara pukuḻpa tjungu nyinanytjaku munu tjitjitjararingkula tjitjingka nintintjaku yaaltjingaṟa Godaku walytja wiṟuṟa nyinanytjaku. Uwa, kulilaya wati tjuṯa! Munuya nyurampa kuri minyma kutjupakitjangku wantikatinytja wiyangku wantima, panya watingku minyma kuri wantikatinyangka Mayatja Godanya pukuḻaripai wiya alatjiṯu. Ka nyura uti nyurampa kuri wantikatiwiyangku rawangku aṯunymaṟa kanyinma mukul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lilaya wanyu wati tjukurtjara tjuṯangku Mayatja Godalu nyurala wangkanytja nyanga alatji, “Tjukurpa nyangatjaṉa ngayulu kuwari nyurala wangkanyi. Uti nyura ngayuku mukuringkulampa ngayunya wangaṉarangku kulinma kurunpa winkingku. Palu nyura panya ngayunya kulilwiyangku wantinyangkaṉa ngayulu kuwari nyuranya tjituṟu-tjituṟu palyaṉu. Panya ngaṉmanytjuṉa nyuranya pukuḻmaṟa kanyiningi, palu nyura ngayunya rawangku wantinyangkaṉa ngayulu nyuranya rawangkuṯu tjituṟu-tjituṟu palyal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Uti nyura nintingkumpa wiṟu tjuṯa kutju nintinma aṉangu tjuṯangka nyurala kuliṟa tjukaṟuru nintiringkunytjaku. Panya ngayulu witulya puḻkangku nyuranya ngurkantaṟa tjunu tjukurtjara tjuṯa nyinanytjaku, panya iritiṉa Levikunu tjuṯa tjukurtjara tjuṯa tjunu ngayuku waṟka palyantjaku, palu puṟunytjuṉa nyuranya tjunu ngayuku waṟka tjukaṟurungku palyantjaku. Palu nyura ngayunya rawangku kuliṟa wantinyi, munu nyura aṉangu tjuṯa ngunti palyantjaku nintini. Ka nyanga palulanguṟu tjana nyurala kuliṟa ngunti tjuṯaku nintiringkunytjatjanungku kura tjuṯa palyaṉi.” Nyanga alatji Mayatja Godalu witulya puḻkangku nyurala wangkanyi wati tjukurtjara tjuṯ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2026-06-16T08:33:12Z</dcterms:created>
  <dcterms:modified xsi:type="dcterms:W3CDTF">2026-06-16T08:33:12Z</dcterms:modified>
  <dc:title>Bible.com.au: Malakaiku 2:1-17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