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1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aku 8:1-5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tjara kutjupa manta palyangka punkaṉu munu mapalku pakaṟa puḻkaringu munu mai puḻkatjararingu, 100-tjararingu.”Munu Jesulu aṟa nyanga palunya wangkara wiyaringkula tjanala wangkangu alatji, “Uwa, nyura pina aḻangku kuliṟampa ngalya-kulinma tjukurpa nyanga ngayulu kuwari nyurala wangkanytja.”Tjukurpa Panya Uṉinypatjara Utiṟa Wangkanytja(Matthew-ku 13:10-23; Markaku 4:10-20)]]></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ya ngula palumpa nintintja tjuṯangku palula tjapiningi wangkara, “Wanyulanya tjukurpa nyanga palunya utiṟa tjakultjura. Nyaa nyangangku nintin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paluṟu tjanala wangkangu, “Uwa, ngayulu nyurala kutju Godaku tjukurpa kumpilitja utiṟa wangkanyi, tjukurpa panya Godalu aṉangu tjuṯa mayatjangku walytjanmaṟa kanyinytjatjara. Palu aṉangu kutjupa tjuṯangkaṉa aṟa mantatja tjuṯa wangkara kampa kutjupaṟa wangkapai, kaya tjukurpa wangkanyangka kulilpai palu puṯuya kuliṟa nintiringkup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unu paluṟu tjanala wangkangu, “Kulilaya, kaṉa tjukurpa panya palunya nyurala utiṟa tjakultjura! Panya wati kaana kanyilpaingku uṉinypa waṉinyi, ka palu puṟunypa wati tjukurtjarangku Godaku tjukurpa tjakultjunkupai aṉangu tjuṯangku kulintja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aṉangu kutjupa tjaraya nyinanyi uṉinypa panya iwarangka punkantja puṟunypa. Nyara paluṟu tjana panya tjukurpa kulilpai, palu mamu Satantu pitjala tjananya pina kuralpai tjana tjukurku mulamularingkula wankaringkunytjaku-tawar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ya aṉangu kutjupa tjara nyinanyi uṉinypa panya manta puḻitjarangka punkantja puṟunypa. Panya tjana tjukurpa kuliṟa puḻkaṟa pukuḻaripai, palu tjana mulamulangku kuruntu tjukurpa mantjintja wiya unytju kutju mulamularingkupai. Munu ngula palumpa tjanampa tjituṟu-tjituṟu wirkankunyangka tjana mapalku paṯuringkula Godaku watarkuripa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ya aṉangu kutjupa tjuṯa nyinanyi uṉinypa panya tjilkangka punkantja puṟunypa, panya tjana tjukurpa kuliṟa mulamularingkupai, palu tjana mantatja kutjupa kutjupa tjuṯa puḻkaṟa kuliṟa, wiṟu tjuṯa kanyintjikitja mukuringkupai munuya kutjupa kutjupa wiṟu tjuṯaku ngunti pukuḻaripai. Munuya nyanga palula tjanalanguṟu Godaku tjukurku watarkuripai munuya wiṟu tjuṯa Godaku puṯu palyalpa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ya aṉangu kutjupa tjara nyinanyi uṉinypa panya manta palyangka punkantja puṟunypa, panya tjana tjukurpa wangaṉarangku kuliṟa puḻkaṟa mulamularingkupai. Munuya rawangku kuliṟa wiṟu tjuṯa Godaku palyalpai tjanampa tjituṟu-tjituṟu wirkankunyangka kulintja wiyangku.”Lampa Tiliṟa Uti Tjunkunytja(Markaku 4:21-25)]]></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unu piṟuku tjanala wangkangi, “Aṉangungku waḻi unngu lampa tiliṟa piti angapupatjunkupai wiya, munu piitangka unngu tjaṟu kuḻu tjunkula kutitjunkupai wiya. Palu uti tjunkupai katu tili paluṟu irnyaṟa utintjaku aṉangu tjuṯangku waḻingka tjarpara nyakunytja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Godaku tjukurpa palu puṟunypa, panya ngayulu kuwari aṉangu tjuṯangka kitikiti wangkanyi aṟa tjuṯa kutju wangkara, kaya puṯu nguwanpa kulini. Palu ngula tjukurpa nyanganpa uwankara utiringkuku aṉangu winkingku kulintjaku. Panya Godalu tjukurpa kumpilpa kanyintjatjanungku utilku, kaya winkingku kulil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inyma Jesunya Alpamilalpai Tjuṯ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nyura palulanguṟu purkaṟangku kulinma ngayulu wangkanyangka. Panya nyura wangaṉarangku kulinnyangkampa nyuranya Godalu puḻka mulapa nintilku nyura uti kulintjaku. Palu nyura tjinguṟu kuliṟa wantinyangkampa Godalu nyuranya kulintja kampa kutjupankuku palumpa watarkurinytjaku.” Alatji Jesulu tjanala wangkangi.Jesuku Ngunytju Munu Maḻanypa Tjuṯa(Matthew-ku 12:46-50; Markaku 3:31-35)]]></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Jesuku ngunytju munu maḻanypa tjuṯaya palulakutu pitjangu, palu aṉangu tjuṯa mulapa anga-ngaṟanyangkaya puṯu palulakutu ilaringang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aṉangu kutjupangku Jesula wangkangu, “Nyaratja nyuntumpa ngunytju maḻanypa tjuṯa kuḻu uṟilta ngaṟanyi nyuntumpa paṯaṟa munuya mukuringanyi nyuntunya nyakunytjikit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Jesulu wangkangu alatji, “Wiya, panya Godaku tjukurpa wangaṉarangku kuliṟa palyalpai tjuṯa, nyara paluṟu tjanaya ngayuku ngunytju maḻanypa kuḻu nyinanyi walytja mulapa.”Jesulu Waḻpa Puḻka Atanmankunytja(Matthew-ku 8:23-27; Markaku 4:35-41)]]></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jiṉṯu kutjupa Jesunya palumpa nintintja tjuṯatjara pautangka tatinu uṟu panya Galileela munu wangkangu tjanala, “Wanyula manta nyara kutjupakutu uṟungka muṉkara ma-itipir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unuya mulapaṯu ma-pitjangu pautangka panya munuya uṟungka nguṟurpa pitjalinangi. Ka Jesunya pilupiluringkula kunkunaringu. Ka palulanguṟu waḻpa puḻka mulapa mapalku rurku winki pakaṉu uṟu palula nguṟurpaṯu pitjalinkunyangka. Ka uṟu puḻkaṟa uriṟa pautangka tjarpangi munu pauta panya palunya nguwanpa tjaṟuṟa tjarpatjunangi uṟungka unngu. Kaya uwankara puḻkaṟa nguḻuring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unuya Jesunya wankaṟa wangkangu, “Mayatja, kuwarila ilunyi!” Ka Jesulu pakaṟa waḻpa panya wangkara atanmanu munu uṟu kuḻu wangkangu tiwilarinytjaku, ka waḻpa panya atanaringu munu uṟu kuḻu urinytja wiyaringkula tiwilaring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unu palulanguṟu Jesulu wangkangu palumpa nintintja tjuṯangka, “Nyaanguṟu nyura puṯu mulamularinganyi?”Palu tjana wangkanytjaku puṯu kulinu panya tjana nyakula uwankara nguwankuringu munuya nguḻuringu. Munuyanku wangkara kuliningi alatji, “Wati nyaa nyangatja? Panya waḻpangku uṟungku kuḻu palula wangaṉarangku kulilpai.”Jesulu Wati Mamutjara Palyaṟunguntja(Matthew-ku 8:28-34; Markaku 5:1-20)]]></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unuya palulanguṟu ma-wirkanu uṟungka itipi mantangka ngura ini Kaṟatjala itingk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29 ]]></a:t>
            </a:r>
            <a:r>
              <a:rPr lang="en-US" b="1" sz="3000" spc="0" u="none">
                <a:solidFill>
                  <a:srgbClr val="000000">
                    <a:alpha val="100.00%"/>
                  </a:srgbClr>
                </a:solidFill>
                <a:latin typeface="Calibri"/>
              </a:rPr>
              <a:t><![CDATA[Ka Jesunya pautanguṟu ukalingkula ngaṟangi uṟu tjartjarpa, ka wati mamutjara ngura nyara palunya nguraṟa palulakutu ngalya-wirkanu. Wati nyanga paluṟu rawa mulapa nikiti para-ngaṟapai munu waḻi wantira miriku kuḻpingka kutju nyinapai. Panya ngaṉmanytju tjaultji tjuṯangku tjuṯa-aṟangku palunya tjina maṟa kuḻu tjiina puḻkangka karpiṟa kanyiningi, palu mamungku palunya tjarpara puḻkaṟa kuṉpulpai, ka paluṟu tjiina kaṯantaṟa ilytjikutu wirtjapakalpai mamungku katinyangka.Ka Jesulu wati palunya nyakula mamu panya painu palulanguṟu pakantjaku. Ka wati panya paluṟu puḻkaṟa mirara palula kuranyu tjinangka itingka punkaṉu munu wangkangu, “Jesu, God Katutja Puḻkaku Katja! Ngayunya nyaantjikitjan mukuringanyi?” Munu paluṟu puḻkaṟa ngatjiṟa wangkangu, “Wantimaṉi iluntankunytja wiyang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yangangka maḻangka Jesunya pakaṟa anu ngura puḻka tjuṯakutu munu tjukutjuku tjuṯakutu kuḻu munu tjukurpa palya para-wangkangi aṉangu tjuṯangka. Munu tjakultjunangi Godalu aṉangu tjuṯa mayatjangku walytjanmaṟa kanyintja. Kaya nintintja panya 12 munu minyma tjuṯa kuḻu palula tjunguṯu para-ngaṟang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Jesulu wangkangu palula, “Palu nyuntu wanyu ini ngananya?”Ka wangkangu, “Nganaṉa ini ‘Tjuṯanya.’ ” Panya mamu tjuṯa mulapa wati palula unngu nyinang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unuya Jesula tjuṯa aṟangku ngatjiṟa wangkangi, “Wantimalanya piṯi maṟukutu wituntja wiyangk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Palu witulalanya nyara pikipiki tjuṯakutu, nyara puḻingkaya ngaṟala ukiṟi ngalkuṉi, palula tjanalakutulanya witul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 tjananya mulapaṯu wituṉu, kaya watinguṟu panya pakaṟa tjukaṟuru wirtjapakaṟa pikipiki tjuṯangka tjarpangu. Kaya pikipiki panya tjuṯa mamu tjuṯa tjarpanyangka puḻi waṟarangka tjaṟukutu wirtjapakaṟa ukalingkula uṟungka uwankara tjarpara ilung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 wati panya pikipiki tjuṯa kanyilpai tjuṯangku nyakula wirtjapakaṉu tawunukutu, munuya tjakultjunu aṉangu uwankarangka ngura ititja tjuṯangka kuḻ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aya nyangatja kuliṟa aṉangu tjuṯa anu nyakunytjikitja munuya wirkaṟa nyangu wati panya palunya Jesula itingka nyinara tjukurpa kulinnyangka mantarangka tjarpara. Wati panya paluṟu kata palyaringkula nyinangi pilunpa, kaya nyakula puḻkaṟa nguḻuringu Jesuk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Munuya aṉangu kutjupa tjuṯangka para-tjakultjunangi wati panyatja palyaringkunyangka nyakunytjatjanungk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aya ngura palunya nguraṟa tjuṯangku Jesunya puḻkaṟa tjapinu ngura tjanampa rawa nyinawiyangku wantikatinytjaku panya puḻkaṟaya palumpa nguḻuringu.Ka Jesunya pautangka tatinu ankunytjikitj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Ka wati panya palyaringkunytjalu puḻkaṟa ngatjinu palula tjungu ankunytjikitjangk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Ka Jesulu wangkangu, “Wiya, ara maḻaku nyuntumpa walytja tjuṯaku ngurakutu munu aṉangu tjuṯangka tjakultjura Godalu nyuntunya palyantja.” Ka mulapaṯu anu munu ngura nyara palula tjanala para-tjakultjunangi aṉangu uwankarangka Jesulu palunya palyantja.Tjaiṟatjaku Uṉṯalpa Munu Minymangku Mantara Pampuntja(Matthew-ku 9:18-26; Markaku 5:21-43)]]></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inyma nyara paluṟu tjana panya ngaṉmanypa mamutjara nyinangi munu pika kutjupa kutjupa tjuṯatjara kuḻu nyinangi. Ka tjananya Jesulu uwankara palyaṟunguṉu, kaya pukuḻarira palunya waṉaṟinangi. Ka panya minyma kutju ini Mary Magdalene-anya ngaṉmanypa mamu 7-tjara nyinangi, ka Jesulu uwankara pain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Kaya palulanguṟu Jesunya tjana uṟungka muṉkara maḻaku ma-itipiringu manta panya palulakutu. Ka wirkankunyangka aṉangu tjuṯa Jesuku pukuḻaringu aḻa-aḻa paṯantjatjan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42 ]]></a:t>
            </a:r>
            <a:r>
              <a:rPr lang="en-US" b="1" sz="3000" spc="0" u="none">
                <a:solidFill>
                  <a:srgbClr val="000000">
                    <a:alpha val="100.00%"/>
                  </a:srgbClr>
                </a:solidFill>
                <a:latin typeface="Calibri"/>
              </a:rPr>
              <a:t><![CDATA[Ka wati ini Tjaiṟatjanya wirkanu palula tjanala. Wati nyara paluṟu waḻi inmatjaku mayatja nyinangi ngura nyara palula, ka palumpa uṉṯalpa kungkawaṟa tjukutjuku ngurangka waṯalpi ilunytjikitja ngaringi. Ka wati paluṟu puḻkaṟa tjituṟu-tjituṟurira Jesula tjinangka itingka tultjungaṟakatira ngatjiningi palumpa ngurakutu pitjanytjaku. Ka mulapaṯu Jesulu palunya waṉaṉu. Kaya aṉangu winkingku tjunguringkula waṉaṟa palunya utjuningi.]]></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Ka nyara palula aṟangka tjanala uṯu-uṯu pitjangi minyma kutjupa. Minyma nyara paluṟu rawa milkaḻi tjutipai nyinangi yiya 12 munu paluṟu rawaṯu ngangkaṟi tjuṯakutu anangi, munu mani puḻka tjuṯa tjananya rawangku ungangi palunya palyaṟunguntjaku. Palu palyaringkunytja wiyaṯu rawa paluṟuṯu ngaṟangi.]]></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Ka minyma paluṟu kulinu Jesunya munu tjuṯangka unnguwanu pitjangu palulakutu, munu tjaṉawanungku palumpa mantara waṟa tjinawanungku kanyintjanya ankala kumpiltu pampuṉu. Munu mapalku milkaḻi panya palumpa piḻṯiringkula wiyaringu munu palyaringu.]]></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Ka Jesulu kuliṟa tjanala tjapinu, “Nganaluṉi panyatja pampuṉu?”Kaya uwankara ngurparingu. Ka Peterlu wangkangu, “Wiya Mayatja, aṉangu nyanga tjuṯangkuya utjuṟa utjuṟa ngaṟanyi.”]]></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Palu Jesulu wangkangu, “Wiya, kutjupangkuṉi pampuṉu, kaṉa kulinu ngayulanguṟu pakannyangka witulya ngayuku.”]]></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Ka minymangku panya nyakula kulinu alatji, “Munta, kampangkaṯu-palkuṉatju pampuṉu kaṉi nintingku alatjiṯu para-tjapini.” Munu minyma paluṟu puḻkaṟa nguḻuringkula tjititingu munu tultjungaṟakatingu palula tjinangka winkingka miṟangka munu tjakultjunu paluṟu pampuntja munu mapalku palyaringkunytja.]]></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Ka Jesulu wangkangu palula, “Minyma wiṟu, nyuntun mulapa ngayuku mulamularingu, munun palulanguṟu palyaringu. Pukuḻpa ma-pitja.”]]></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Ka Jesunya minymangka kuwaripaṯu ngaṟala wangkanyangka wati kutju tjakulpa wirkanu Tjaiṟatjaku nguranguṟu munu wangkangu Tjaiṟatjala, “Wiya, alatjiṯun purkutjararingu. Wanti Mayatjanya unytjungku aḻṯiwiyangku.”]]></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Ka Jesulu kulinu watingku alatji wangkanyangka munu Tjaiṟatjala wangkangu, “Nguḻuringkuwiya ngayuku mulamulariwa, ka tjitji nyara paluṟu palyaringku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kutjupa Tjuwananya panya Tjutjaku kuri. Wati nyara paluṟu mayatja puḻka Iṟataku waḻingka waṟkaripai. Ka minyma kutjupa ini Tjutjananya munu minyma kutjupa tjuṯa kuḻukuḻu. Minyma nyanga paluṟu tjanaya Jesunya tjananya alpamilaningi mai kuka tjananya pauṟa ungkula munuya kutjupa kutjupa tjuṯa kuḻu palumpa tjanampa palyaningi palumpa tjanampa maninguṟu.Tjukurpa Uṉinypa Waṉira Waṉantja(Matthew-ku 13:1-9; Markaku 4:1-9)]]></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53 ]]></a:t>
            </a:r>
            <a:r>
              <a:rPr lang="en-US" b="1" sz="3000" spc="0" u="none">
                <a:solidFill>
                  <a:srgbClr val="000000">
                    <a:alpha val="100.00%"/>
                  </a:srgbClr>
                </a:solidFill>
                <a:latin typeface="Calibri"/>
              </a:rPr>
              <a:t><![CDATA[Munuya Tjaiṟatjaku waḻingka wirkanu ngura panya palula. Kaya aṉangu winki uṟilta nyinara puḻkaṟa ulangi tjitji panya palumpa. Ka Jesulu wangkangu tjanala, “Ulanytja wiyaya nyinama. Tjitji nyangatja ilunytja wiya, kunkunpa ngarinyi.” Kaya kuliṟa palumpa ikaringkula kuraṟa pungangi alatji kuliṟa, “Wiya tjitji palatja ilungu alatjiṯu.”Ka Jesulu aṉangu tjuṯa markuṉu uṟilta nyinanytjaku munu Peternya, Johnnga, Jamesanya munu tjitjiku mama ngunytju kutju aḻṯira tjarpatjunu ruumangka waḻi unngu tjitji panya ngarinytjitjangka.]]></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Munu paluṟu tjitji panya maṟa witiṉu, munu wangkangu, “Tjitji awa, pakala!”]]></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56 ]]></a:t>
            </a:r>
            <a:r>
              <a:rPr lang="en-US" b="1" sz="3000" spc="0" u="none">
                <a:solidFill>
                  <a:srgbClr val="000000">
                    <a:alpha val="100.00%"/>
                  </a:srgbClr>
                </a:solidFill>
                <a:latin typeface="Calibri"/>
              </a:rPr>
              <a:t><![CDATA[Ka tjitji panya maḻaku wankaringu munu mapalku pakaṉu. Ka tjitji palumpa mama ngunytju puḻkaṟa urulyaraṉu wankaringkunyangka nyakula. Ka Jesulu wangkangu pulala tjitji palunya mai ungkunytjaku, munu pulanya wangkangu, “Nyangatja nyakunytjatjanungku kutjupa tjuṯangka tjakultjunkuwiyangku wantima. Palya!”]]></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ya aṉangu tjuṯangku Jesunya pitjanyangka kuliṟa ngura kutjupitja tjuṯa kuḻu pitjangi nyakunytjikitja munu kulintjikitja kuḻu. Ka Jesulu tjanala tjukurpa aṟa kutjupatjara wangkangi alatj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ti kutju ma-pitjangu uṉinypa mantangka waṉira waṉantjikitja palumpa kaanangka munu waṉira waṉaningi. Ka uṉinypa waṉira waṉinyangka tjara iwarangka punkaṉu. Ka aṉangu tjuṯangku iwarangka paḻtjuṟa ankula tjinangku kuraṉu, ka tjuḻpu tjuṯangku kuḻu pitjala ngalkula wiyaṉ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uṉinypa kutjupa tjara punkaṉu manta puḻitjarangka, munu pakaṟa mapalku piḻṯiringu mina wiyangk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uṉinypa kutjupa tjara punkaṉu manta tjilkatjarangka, ka pakannyangka tjilka tjuṯa kuḻu pakaṟa puḻkaringu munu ukiṟi panya waṉinytjanya utjuṉu, ka puṯu puḻkaringangi.]]></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2026-06-09T23:14:32Z</dcterms:created>
  <dcterms:modified xsi:type="dcterms:W3CDTF">2026-06-09T23:14:32Z</dcterms:modified>
  <dc:title>Bible.com.au: Luke-aku 8:1-56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