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118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Simontu ini kutjupa Peterlu nyangatja nyakula urulyaraṟa kuṉṯaringu, munu palula kuranyu tultjungaṟakatira wangkangu, “Mayatja! Nyuntun palya mulapa. Wantikatiṉi panya ngayulu palya wiya munuṉa kura kutju palyalpa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ya paluṟu tjana puḻkaṟa urulyaraṉu kuka puḻka witintjatjan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pula Simonku maḻpa kutjara panya Jamesanya Johnnga pula puḻkaṟaṯu urulyaraṉu Tjipitiku panya katja kutjara. Ka Jesulu wangkangu Simonta, “Nguḻuringkunytja wiya. Nyanga palulanguṟu nyuntu antipina wiyangku aṉangu tjuṯa witilku aḻṯira ngayuku walytjaringkunytja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pauta panya kutjara uṟunguṟu ma-ilaṟa uṟilta tjunkula uwankara wantikatira Jesula tjunguringkula anu.Jesulu Wati Pikatjara Palyaṟunguntja(Matthew-ku 8:1-4; Markaku 1:40-45)]]></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tjupa ara Jesunya tawunu kutjupangka nyinangi, ka ngura nyara palula wati kutju miṟi pika puḻkatjara nyinangi. Munu wati paluṟu Jesunya nyakula palula kuranyu punkaṟa puḻkaṟa ngatjinu alatji wangkara, “Mayatja nyuntu mukuringkulampaṉi palyala pika nyangatja wiyaringkuny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Jesulu maṟakatira palunya pampuṉu munu wangkangu, “Ngayulu mukuringanyi, ka palyariwa.” Ka mapalku alatjiṯu pika panya paluṟu wiyaringu wati panya palula puntu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esulu wati panya palunya wangkangu kutjupangka nintintja wiyangku wantinytjaku. Munu palunya wangkangu, “Ankulanku wati tjukurtjarangka-waraṟa nintila nyuntu nyanga palyaringkunytjatjanungku. Munu kuka katira uwa wati palunya pungkula Godanya ungkunytjaku. Panya aṟa nyangatja Moselu wangkangu pika palyaringkula alatjingantjaku. Kaya wati tjukurtjarangku, aṉangu tjuṯangku kuḻu nyakula mulamularingkuku nyuntu palyaringkunyangka.” Alatji Jesulu wangkangu wati panya palu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tjukurpa panya paluṟu lipiringu ngura winkingka. Kaya aṉangu winki mulapa palulakutu pitjangi tjukurpa kulintjikitja paluṟu wangkanyangka. Kaya pikatjara tjuṯa kuḻu rawa pitjangi palyaṟungu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uṯa aṟa paluṟu wangkara wiyaringkula ankupai mauṉṯalpa ngura piḻunta Godala tjapintjikitja.Jesulu Wati Wawanypa Palyaṟunguntja(Matthew-ku 9:1-8; Markaku 2:1-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jiṉṯu kutjupa Jesulu aṉangu tjuṯangka nintiningi waḻi unngu, kaya wati Paṟatji munu Moseku tjukurku ninti tjuṯa nyara palula tjunguṯu nyinangi. Wati nyanga paluṟu tjana ngura tjukutjuku tjuṯanguṟu pitjangu panya uṟu Galileela itingka ngura tjuṯa ngaṟala waṉaningi. Kaya kutjupa tjuṯa uḻpaṟiranguṟu pitjangu Jerusalemalanguṟu munu ngura ititja tjuṯanguṟu kuḻukuḻu.Ka panya Godaku witulya Jesula ngaṟangi alatjiṯu pikatjara tjuṯa palyaṟunguntja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Maḻpa Maṉkurpa Aḻṯinytja(Matthew-ku 4:18-22; Markaku 1:16-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wati kutjupa tjuṯangku pikatjara wawanypa mantarangka ngaritjunkula tjaṯu-tjaṯungku katuṟa katingu Jesulakutu. Munuya waḻingka wirkaṟa kuliningi tjarpara Jesula kuranyu ngaritjunkuny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aṉangu tjuṯa mulapa aḻangka anga-ngaṟanyangka tjana puṯu tjarpangi. Munuya waḻi para-nyakula aṟintanangi, “Yaaltjingaṟala tjarpaku?” Munuya palulanguṟu waḻi katukutu tatiṟa waḻi katutja aḻaṉu munuya wati panya pikatjara mantarangka ngarinytja ukalilyiṟa Jesula tjinangka itingka tjaṟuṟa tjun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esulu nyakula kulinu, “Mulapa nyanganpa ngayuku raparingkula mulamularingu wati nyangatja ngayulu palyaṟunguntjaku.” Munu wangkangu wati panya palula, “Wati ngana, Godalu nyuntunya kura tjuṯa palyantjitjanguṟu kalypangku wantinyi pungkunytja wiyang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nku wati panya Moseku tjukurpa nintilpai tjuṯangku munu Paṟatji tjuṯangku kuḻu alatji unngu kuliningi, “Ai! Wati yaalitja nyangatja? Tjinguṟunku nyangangku walytjangku Godanya-palku kulini munu kura palyantjitjanguṟu kalyparingkunytjikitjangku wangkanyi. Wati kurangku nyangangku ngunti wangkanyi. Panyatjampal Godalu kutjungkumpa kura palyannyangkampa wangkapai kalypangku pungkuwiyangku wantinytjikitjang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4 ]]></a:t>
            </a:r>
            <a:r>
              <a:rPr lang="en-US" b="1" sz="3000" spc="0" u="none">
                <a:solidFill>
                  <a:srgbClr val="000000">
                    <a:alpha val="100.00%"/>
                  </a:srgbClr>
                </a:solidFill>
                <a:latin typeface="Calibri"/>
              </a:rPr>
              <a:t><![CDATA[Ka Jesulu tjana unngu kulintja nintingku kulinu munu wangkangu, “Nyaaku nyura alatji unngu kulini? Nyura kuwari nyangangi ngayulu wati nyanga palula wangkanyangka munu nyura kutjupa kutjupa nyakunytja wiya. Palulanguṟu nyura tjinguṟu kulini ngayunya ngurpa-palku, munu nyura ngayuku mulamularingkuwiyangku wantinyi. Palu kuwari nyangaṉa wati nyanga wawanypa wangkara palyaṟunguṉi. Ka nyanga nyura nyakuku kuwari pakannyangka munu nyura palulanguṟu mulamularingkuku ngayulu panya ngaṉmanytju wangkanytjitjaku, panya ngayulu Watiku Katjangku mantangka nyanga nyinara aṉangu kutjupa kura tjuṯa palyantjitjanguṟu kalypangku wantinytjaku ngaṟanyi alatjiṯu.” Munu palulanguṟu piṟuku wangkangu wati panya pikatjarangka panya, “Wati awa, pakaṟanku mantara mantjiṟa ngurakutu a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ulapaṯu wati panya paluṟu pakaṟa mantara mantjinu aṉangu winkingka miṟangka, munu ngurakutu ankula iwarangka Godanya puḻkaṟa waḻkuṟina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ya aṉangu tjuṯangku nyakula puḻkaṟa urulyaraṟa wangkangi, “Ai, wiṟu mulapala kuwari kutju ngurpangku nyangu witulya puḻkangku palyannyangka.” Munuya tjana kuḻu Godanya pukuḻarira waḻkuningi.Jesulu Wati Levinya Aḻṯinytja(Matthew-ku 9:9-13; Markaku 2:13-17)]]></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yanga palula maḻangka Jesunya waḻinguṟu pakaṟa anu munu nyangu wati ini Levinya wati panya aṉangu tjuṯangka kamantaku mani mantjilpai. Munu paluṟu nyinangi wiltjangka iwarangka itingka. Ka Jesulu palunya wangkara aḻṯingu, “Pitjalaṉi ngayunya waṉ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Levilu pakaṟa uwankara wantikatingu munu palunya waṉaṉu nintintja tjuṯangka tjunguringku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Levilu palumpa ngurangka mai puḻka palyaṟa mani mantjilpai tjuṯa aṉangu kutjupa tjuṯa kuḻu aḻṯingu tjunguringkula ngalkunytjaku, aṉangu winki mulap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jiṉṯu kutjupa Jesunya uṟu tjartjarta ngaṟangi uṟu ini Kinatjaṟatala. Munu tjukurpa wangkangi aṉangu tjuṯangka. Kaya tjuṯa mulatu utjuṟa utjuṟa ngaṟangi Godaku tjukurpa kulintjikit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ya Paṟatji tjuṯangku munu wati Moseku tjukurku ninti tjuṯangku nyakula Jesuku nintintja tjuṯangka wangkangi, “Nyaaku nyura mani mantjilpai tjuṯangka wati kura kutjupa tjuṯangka kuḻu tjunguringkula mai ngalkuṉi? Uti nyura tjanala tjunguringkuwiyangku wantira wati palya tjuṯangka kutju tjunguringam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32 ]]></a:t>
            </a:r>
            <a:r>
              <a:rPr lang="en-US" b="1" sz="3000" spc="0" u="none">
                <a:solidFill>
                  <a:srgbClr val="000000">
                    <a:alpha val="100.00%"/>
                  </a:srgbClr>
                </a:solidFill>
                <a:latin typeface="Calibri"/>
              </a:rPr>
              <a:t><![CDATA[Ka Jesulu wangkangu tjanala, “Aṉangu palya tjuṯa ngangkaṟiku mukuringkupai wiya, palu pikatjara tjuṯa kutjuya mukuringanyi. Ka ngayulu pitjangu aṉangu Moseku tjukurwanu nyinapai tjuṯa aḻṯinytjikitja wiya, palu aṉangu nyanga nyura nyakula wantipai tjuṯa aḻṯinytjikitjaṉa pitjangu tjana piiwiyaringkula kura wantira kampa kutjuparinytjaku.”Paṟatji Tjuṯangku Jesunya Tjapintja(Matthew-ku 9:14-17; Markaku 2:18-2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 aṉangu panya paluṟu tjana piṟuku Jesula wangkangu, “Kulila, panya Johnku nintintja tjuṯangku munu Paṟatji tjuṯaku nintintja tjuṯangku kuḻukuḻuya ilaṯu-ilaṯu mai wantipai Godala tjapintjikitjangku, palu nyuntumpa nintintja tjuṯangkuya kutjupa-aṟa Godala tjapintjikitjangku mai wantinytja wiyangku tiṯutjarangku ngalkuṉ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35 ]]></a:t>
            </a:r>
            <a:r>
              <a:rPr lang="en-US" b="1" sz="3000" spc="0" u="none">
                <a:solidFill>
                  <a:srgbClr val="000000">
                    <a:alpha val="100.00%"/>
                  </a:srgbClr>
                </a:solidFill>
                <a:latin typeface="Calibri"/>
              </a:rPr>
              <a:t><![CDATA[Ka Jesulu wangkangu, “Wiya, nyura panya Moseku tjukurwanu nyinapai tjuṯa, palu ngayuku nintintja tjuṯaya aṟa kutjupawanu nyinanyi aṟa kuwaritjangka ngayulu nintintjitjangka, ka aṟa nyanga paluṟu pula tiṯitiṯu ngaṟanyi tjungu wiya. Wanyuya kulila aṟa panya watingku kuri aḻṯinytja, panya nyara palula-aṟa kuri aḻṯinyangka wati panya palumpa maḻpa tjuṯangku tjunguringkula pukuḻarira mai ngalkupai wantinytja wiyangku. Palu ngula wati panya palunya kutjupa tjuṯangku witiṟa katinyangka maḻpa tjuṯangku palumpa tjituṟu-tjituṟuriku munuya nyara palulanguṟu kutju mai wantira nyin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 Jesulu tjanala tjukurpa aṟa kutjupatjara wangkangi nyanga alatji, “Kulilaya aṟa mantaratjara! Panya aṉangungku palumpa upukuta irititja aḻaringkunyangka aḻa angatjunkunytjikitjangku wupukuta kuwaritjanguṟu mantara tjukutjuku kaṯaṟa wupukuta panya irititjangka tjunguṟa wakantja wiyangku wantipai paltjinnyangka kaṯakatinytjaku-tawara. Panya wupukuta palunya paltjinnyangka mantara panya tjunguṟa wakantjanya tjukutjukuringkupai munu wupukuta panya irititja ilaṟa kaṯantankupai, ka aḻa puḻkaringkupai. Ka paluṟu panya wupukuta kuwaritjangka kuḻu puṯu tjarpanyi panya paluṟu mantara tjukutjuku palulanguṟu kaṯaṟa mantjinu, ka wupukuta paluṟu kuḻu kuraringkupa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ya piṟuku aṟa kutjupa kuḻu kulila palu puṟunypaṯu wainaku yakutjatjara. Panya watingku kukaku miṟinguṟu yakutja palyalpai waina kuwaritja tjutiṟa kanyintjikitjangku. Palu paluṟu yakutja irititjangka waina kuwaritja tjutilpai wiya, panya waina kuwaritja tjutinnyangka wainaku panya wiṯa yakutja unngu lipiringkupai, ka miṟi irititja piḻṯi ngaṟanytjatjanu tjilpiraralpai, ka waina mantangka tjutira wiyaringkupa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la palula-tawara paluṟu waina kuwaritja yakutja miṟi kuwaritjangka tjutilpai tjulangka, ka wainaku wiṯa lipiringkunyangka yakutja kuḻu lipiringkupai tjilpirarantja wiy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aṉangu waina irititja tjikilpai tjuṯangku waina kuwaritjaku puṯu mukuringkupai, panya tjana wangkapai, ‘Waina nyanga irititja mayu wiṟu mulapa, ka kuwaritja mayu wiya, nyampa nguwanpa.’ ” Alatji Jesulu tjanala wangkangi tjana palumpa tjukurpa munu Moseku tjukurpa ngunti tjunguntjaku-tawa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esulu nyangu pauta kutjara uṟungka itingka ngaṟanyangka panya antipina witilpai tjuṯangkuya wantikatira ankula net tjuṯa paltjini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nya tatinu pauta kutjungka panya Simonkungka munu palula wangkangu tjukutjuku ma-uṉṯuntjaku uṟukutu munu Jesulu pauta katunguṟu nyinara wangkangi aṉangu tjuṯangk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wangkara wiyaringkula Simonta wangkangu, “Pauta nyangatjaya ma-uṉṯula ngaṯikutu nguwanpa munuya net pala waṉira kuka tjuṯa witi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Simontu wangkangu, “Mayatja, puṯuliṟala tjiṉṯuringu munga waṟangka palu nyuntu wangkanyangkala palyaṯu arkaṟa waṉi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ya ma-pitjala uṟungka net waṉingu munuya winki mulapa witiṉu munuya net panya puṯu ngalya-ilaṟa pautangka tjarpatjunangi. Ka net nguwanpa alatjiṯu kaṯakat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Simontu tjana maḻpa panya pauta kutjupitja aḻṯingu alpamilaṟa ilantjaku. Kaya mulapaṯu pitjangu munuya tjaraṟa pauta panya kutjupanguṟu tjanampa pautangka tjunangi. Ka tjaalyngaṟanyangka pauta panya kutjara nguwanpa uṟungka tjarpangi.]]></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2026-05-31T02:46:59Z</dcterms:created>
  <dcterms:modified xsi:type="dcterms:W3CDTF">2026-05-31T02:46:59Z</dcterms:modified>
  <dc:title>Bible.com.au: Luke-aku 5:1-39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