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1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aku 4: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Jesulu wangkangu, “Wiya, panya nyiringka walkatjunkunytja ngaṟanyi alatji,‘Mayatja Godanya kutjuya waḻkunma munuya palula kutju wangaṉarangku kulinma.’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1 ]]></a:t>
            </a:r>
            <a:r>
              <a:rPr lang="en-US" b="1" sz="3000" spc="0" u="none">
                <a:solidFill>
                  <a:srgbClr val="000000">
                    <a:alpha val="100.00%"/>
                  </a:srgbClr>
                </a:solidFill>
                <a:latin typeface="Calibri"/>
              </a:rPr>
              <a:t><![CDATA[Ka Satantu piṟuku palunya katingu Jerusalemalakutu, munu ngaṟatjunu timpula katu mulapa munu wangkangu alatji, “Mulapa nyuntu Godaku katja nyinanyi? Wanyu waṟarakati nyanganguṟu, panya nyiringka walkatjunkunytja alatji ngaṟanyi,‘Godalu palumpa angelpa tjuṯa witulku nyuntunya aṯunymaṟa kanyintjaku,kaya nyuntunya maṟangku katuṟa kanyilku punkannyangka apungku tjina kaṯantankunytjaku-tawara.’ ” Alatji mamungku palunya wangkangu arkantjikitjang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lu Jesulu wangkangu, “Wiya, panya nyiringka walkatjunkunytja ngaṟanyi alatji,‘Nyura uti Mayatja Godala ngunti tjapintja wiyangku wantima paluṟu witulya puḻkangku palyannyangka unytjungku nyakunytjikitjangku.’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Satantu palunya kutjupa kutjupa tjuṯawanungku arkaṟa wiyaringkula unytjungku wantikatira anu ngula maḻaku pitjala piṟuku arkantjikitjangku.Jesulu Tjukurpa Wangkanytja Ngura Galileela(Matthew-ku 4:12-17; Markaku 1:14-15)]]></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yara palula maḻangka Jesunya maḻaku anu Galileelakutu, ka Kurunpa Miḻmiḻnga palula tjunguṯu ngaṟangi munu witulyanangi palunya tjukurpa wangkanytjaku munu pikatjara palyaṟunguntjaku kuḻu. Kaya ngura winkitjangku kuliningi palunyatjara tjakultjunkunyangk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nya paluṟu ngura tjuṯangka waḻi inmatjangka tjarpara aṉangu tjuṯangka tjukurpa nintilpai. Kaya aṉangu uwankarangku puḻkaṟa pukuḻarira palunya mirawaṉingi.Ngura Walytjangka Jesunya Wantinytja(Matthew-ku 13:53-58; Markaku 6:1-6)]]></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Jesunya Nazarethala maḻaku wirkanu ngura panya walytjangka. Paluṟu panya ngura nyara palula puḻkaringu munu paluṟu Saturday-ngka tjiṉṯu panya pakuwiyaringkupaingka waḻi inmatjangka tjarpara nyinapai aṉangu tjuṯangka tjungu. Munu Saturday kutjupangka paluṟu tjarpara nyinakatingu, ka kutjupangku palunya aḻṯingu nyiringuṟu tjukurpa nyakula wangkanytjaku. Ka paluṟu pakaṟa ngaṟangu wangkanytjikit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palunya nyiri ungu tjukurpa panya wangkatjara Aitjayalu iriti walkatjunkunytja, ka paluṟu aḻaṟa tjukaṟurungku nguriṟa nyakula wangkangu alatj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yatjaku kurunpa ngayula tjungu alatjiṯu nyinanyi,panya paluṟuṉi ngurkantanu tjukurpa wiṟu wangkanytjaku ngaḻṯutjara tjuṯangka.Munuṉi iyaṉu karpintja tjuṯangka wangkanytjaku kuḻu tjana palumpa tjukurpa kuliṟa araltjarinytjaku.Munuṉi kuṟu pati tjuṯakutu kuḻu iyaṉu tjana kuḻu kuṟu aḻaringkula nyakunytjaku. Nyara paluṟuṉi iyaṉu kurangka nyinanytja tjuṯa kuḻu walatjunkunytjaku aṉangu kura tjuṯangku mayatjarira kanyiṟa kurannyangk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unuṉi iyaṉu nyanga alatji kuḻu tjakultjunkunytjakupanya tjiṉṯu nyangatja alatjiṯu wirkanu Mayatjalu palumpa aṉangu tjuṯa pukuḻmaṟa wankaṟu kanyintja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nya Mamu Satantu Arkantja(Matthew-ku 4:1-11; Markaku 1:12-1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unu Jesulu wangkara wiyaringkula nyiri panya palunya maḻakungku ungu wati panya palunya munu nyinakatingu. Kaya aṉangu uwankarangku puḻkaṟa mulapa palunya nyangang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paluṟu wangkangu tjanala, “Tjukurpa nyangatja alatjiṯu kuwari utiringu, panya kuwariṉa wangkangi, ka nyura kulin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yanku aṉangu tjuṯangku tjukurpa nyangatja kuliṟa urulyaraṉu munuya pukuḻaringu palu wangkaraya kuliningi, “Yaaltji-yaaltjingku nyangangku tjukurpa nyanga puḻka wangkanyi. Nganaṉa ninti, nyanga paluṟu wati alatjiṯu Josephaku kat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Jesulu piṟuku wangkangu, “Nintingkuṉa nyuranya kulini panya nyura ngayunya wangkanytjikitja mukuringkunyangka nyanga alatji, ‘Wanyunkuwi nyangangku walytjangku-waraṟa palyala.’ Munu nyura piṟuku mukuringanyi ngayulu ngura walytjangka palyannyangka nyakuntjikitja, panya ngayulu ngura Kapunimala palyantja puṟunypaṯ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ṉa nyurala tjukaṟurungku wangkanyi panya aṉangu tjuṯangku wati wangkatjara ngura kutjupitjangku wangkanyangka wangaṉarangku kulilpai, palu wangkatjara nguraṟitjangku wangkanyangkaya kulilwiyangku wantipa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alu wanyuya kulila, panya iriti wanakaḻa tjuṯa nyinangi wangkatjara ini Ilaitjanya nyinanytja aṟangka. Ka panya minangku puyintja wiya ngaṟangi yiya maṉkurpa nguwanpa. Kaya ailurungka mai wiya nyinangi manta winkingk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Godalu Ilaitjanya wanakaḻa walytjakutu iyantja wiyangku wantingu munu wanakaḻa malikitjakutu iyaṉu ngura kutjupakutu ini Tjaṟapatjalakutu ngura puḻka ini Tjaitanta itingk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ya ngura nyanga Israelta aṉangu tjuṯa mulapa miṟi pikatjara nyinangi Elishanya nyinanytja aṟangka. Pika nyara paluṟu kura mulapa ngaṟangi miṟingka lipiringkupai, palu Elishalu tjananya palyaṟunguntja wiyaṯu ngaṟangi, munu wati malikitja ngura kutjupanguṟu pitjanyangka kutju palyaṟunguṉu wati ini Naimannga. Wati nyara paluṟu panya Tjiṟiyanya nguraṟa nyinangi, panya ngura kutjunguṟuya aṉangu walytja tjuṯa wangkatjaraku mukuringkupai wiya ngura walytjangka nyinanyangka walytja tjuṯangka. Nyanganpa panya uwankara Godalu malikitja tjuṯa palyaṟunguning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nyara palulanguṟu inmangka panya nyinanytja tjuṯangku nyangatja kuliṟa puḻkaṟa mulapa mirpaṉaringu palump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unuya pakaṟa Jesunya inmanguṟu witiṟa katingu uṟilkutu puḻi waṟaranguṟu uṉṯuṟa waṉinytjikitjangku, panya tjanampa ngura apu katu ngaṟang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Jesunya baptise-katinyangka maḻangka karu Jordantanguṟu maḻaku anu Kurunpa Miḻmiḻngatjara, ka Kurunpa Miḻmiḻṯu palunya katingu ilytjikut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alu Jesunya pinkuraraṟa tjanala nguṟurwanu maḻaku anangi tjirkantja wiya alatjiṯu, kaya puṯu witiningi.Jesulu Mamu Paintja(Markaku 1:21-28)]]></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alula maḻangka Jesunya anu ngura Kapunimalakutu uṟu Galileela wiluṟara munu nyara palula tjiṉṯu pakuwiyaringkupaingka waḻi inmatjangka tjarpangu munu aṉangu tjuṯangka nintining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Munu paluṟu tjukurpa puḻka tjuṯa nintingku rapangku alatjiṯu wangkangi, kaya aṉangu tjuṯangku kuliṟa urulyaraṉ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 waḻi nyara palula unngu wati kutjupa mamutjara nyinangi munu puḻkaṟa alatjiṯu mirara wangkangu Jesul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ati awa, nganaṉanya nyaantjikitjan mukuringanyi. Nyuntun pitjangu nganaṉanya wiyantjikitja? Wantimalanya. Ngayulu nyuntumpa ninti. Nyuntu panyan miḻmiḻpa alatjiṯu Godalanguṟu pitjanytj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a Jesulu mamu panya paiṟa wangkangu, “Pilunari munu wati pala palunya wantikati!” Ka mamungku wati panya palunya mantangka aṉṯawaṉingu aṉangu tjuṯangka nguṟur-nguṟurpa munu pikantankunytja wiyangku wati panya palunya wantikating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aya aṉangu tjuṯangku nyakula urulyaraṟa wangkangu, “Wati wangka nyaa nyanga paluṟu? Panya paluṟu witulya puḻkatjarangku mamu tjuṯa witulpai, kaya palula kuliṟa mapalku wantikatipa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a tjukurpa Jesunyatjara lipiringu ngura winkingka.Jesulu Pikatjara Tjuṯa Palyaṟunguntja(Matthew-ku 8:14-17; Markaku 1:29-34)]]></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Munu Jesulu tjananya wantikatingu munu anu Simonku waḻikutu. Kaya paluṟu wirkankunyangka paṯaṟa tjakultjunu Simonku umaṟi pikatjara waṟuringkula ngarinyangk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Ka Jesunya ankula minyma panya palula itingka ngaṟangu munu pika panya palunya painu wantikatinytjaku. Ka mapalku alatjiṯu pika panya waṟu wiyaringkula minyma panya paluṟu tjananya pakaṟa mai ngalkunytjaku palyaṟa ung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ilytjingka nyinanyangka palunya mamungku arkaningi kurantjikitjangku tjiṉṯu 40. Ka paluṟu mai ngalkuwiya alatjiṯu nyinangi tjiṉṯu nyara palula tjanala munu maḻangkalta paḻtjatjiratjaring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Ka tjiṉṯu tjarpanyangka tjiṉṯu panya miḻmiḻpa wiyaringu, kaya maḻpa tjuṯangku pikatjara tjuṯa ngalya-katingu Jesulakutu. Ka paluṟu tjanala maṟa tjunkula uwankara palyaṟunguṉ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Kaya mamu tjuṯa aṉangu tjuṯanguṟu nguḻu mirara pakaningi wangkara, “Nyuntun mulapa Godaku katja!” Ka Jesulu tjananya painu piṟuku wangka wiyangku wantinytjaku panya alatjiṯuya palumpa ninti nyinanyi panya paluṟu Christanya Wankaṟunkupainy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Munu mungawinki mulapa Jesulu tawunu wantikatira anu kutju mauṉṯalpa piḻunta nyinanytjikitja. Kaya aṉangu tjuṯangku nguriningi munuya nyakula palunya markuningi piṟuku tjananya wantikatira ankunytjaku-tawar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Palu paluṟu tjanala wangkangu, “Wiya, utiṉa Godaku tjukurpa wiṟu para-wangkama ngura kutjupa tjuṯangka kuḻu munuṉa tjakultjunama Godalu aṉangu tjuṯa mayatjangku walytjanmaṟa kanyintja. Panya alatjinkunytjakuṉi Godalu iyaṉu.”]]></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Munu paluṟu waḻi inmatja tjuṯangka para-wangkaṟiningi ngura winkingka manta Judealawanu.]]></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Satantu palula wangkangu alatji, “Mulapa nyuntu Godaku katja nyinanyi? Wanyu puḻi nyangangka wangka mairingkunytja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lu Jesulu wangkangu, “Wiya, panya nyiringka walkatjunkunytja ngaṟanyi alatji,‘Aṉangungku mai kutju rawangku ngalkula puṯu wanka tiṯutjara nyinaku Godala tjungu.’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piṟuku Satantu palunya ngura katutja kutjupakutu katingu munu katunguṟu warpungkula nintinu ngura uwankara manta winkit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 wangkangu palula, “Nyuntu ngayunya pupakatira waḻkunnyangkampa, ngayulu nyuntunya tjunkuku ngura nyanga uwankara mayatjarira kanyintjaku. Panya nyanganpa uwankara ngayuku, kaṉa ngayulu mukuringkula ngurkantaṟa tjunkupai kutjupangku mayatjangku kanyintja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yuṉi ngayunya pupakatira waḻkunma, kaṉa ngura nyanganpa uwankara nyuntunya ungkuku.”]]></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2026-06-09T23:13:48Z</dcterms:created>
  <dcterms:modified xsi:type="dcterms:W3CDTF">2026-06-09T23:13:48Z</dcterms:modified>
  <dc:title>Bible.com.au: Luke-aku 4:1-44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