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24: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minyma panya tjuṯangku mulapaṯu kulinu paluṟu panya ngaṉmanytju wangkanytjitja munuya anu ngurakut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ya ngurangka wirkaṟa nintintja panya 11-ta munu kutjupa tjuṯangka kuḻu tjakultjunu uwankara panya tjanala angeltu wangkanyangka kulintjatjanung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inyma paluṟu tjana panya ini nyanganpa, Mary Magdalene-anya, Tjuwananya, munu Mary-nya Jamesaku ngunytju munu minyma kutjupa tjuṯa kuḻ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minyma nyanga paluṟu tjanaya iyantja panya tjuṯangka tjakultjunu, kaya puṯu mulamularingangi tjana ngunti wangkanyangka-palku. Munuya tjananya kuliningi kawakawaringkunyangka-pal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Peternya pakaṟa wirtjapakaṉu kuḻpikutu, munu paluṟu kuḻpingka wirkaṟa nyirkiṟa nyangu mantara kutju ngarinyangka Jesunya panya karpintjitja. Munu paluṟu puṯu nyakula ngurakutu ankula iwarangka kuliṟinangi, “Nyaaku nyangatja alatjiringu.”Nintintja Kutjara Ngura Imayatjalakutu Ankunytja(Markaku 16:12-1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tjiṉṯu pala palula Jesunya waṉalpai kutjara Jerusalemalanguṟu pakaṟa anu ngura ini Imayatjalakutu, panya ngura nyara paluṟu tjukutjuku paṯu nguwanpa ngaṟangi, tinanguṟu ankula mungartji tjarpa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wati panya paluṟu pula iwarangka ankula wangkaṟinangi pula uwankara utiringkunyangka nyakunytjatjanu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ula wangkakatinyangka Jesunya pulala waṉaṟa tjunguringu munu pulala tjungu ana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pula wati kutjupa-palku kuliningi, panya Godalu pulanya kuṟu kampa kutjupanu puṯu palunya ngurkantanku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Jesulu pulala tjapinu, “Nyaa nyupali wangkaṟinanyi?”Ka pula tjapinnyangka ngaṟakatingu yunpa tjituṟu-tjituṟu puḻka mulap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Ilunytjatjanu Wankaringkula Pakantja(Matthew-ku 28:1-10; Markaku 16:1-8; Johnku 20: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wati kutjungku ini panya Kuliya-patjalu wangkangu, “Palu nyuntu kutjun ngurpa nyinanyi? Ngura panya Jerusalemalan wanyu kuwari panya nyakunytja wiyaṯ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Jesulu pulala tjapinu, “Nyaa nyupali wangkanyi?”Ka pula wangkangu, “Panya Jesunya Nazarethanya nguraṟali wangkanyi wati panya wangkatjara Godalanguṟu pitjanytja. Panya aṉangu uwankarangku kulilpai paluṟu kutjungku tjukurpa wiṟu mulapa wangkanyangka munuya nyakupai kutjupa kutjupa tjuṯa kuḻu witulya puḻkangku palyannyangk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anyaya nganampa nyanga mayatja tjuṯangku wati tjukurtjara kuranyitja tjuṯangku kuḻu Jesunya iluntankunytjaku wangkangu munuya palunya ma-ungu puṉu kaṯakutjarangka wakaṟa utitjunkuny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nganaṉa paṯaningi Jesulu nganaṉanya Israelkunu tjuṯa ngalkintjaku. Palu kuwari nyanga wiyaringulta, panya palunyaya iluntanu, ka nyangatja tjiṉṯu maṉkuraring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minyma tjuṯangku nganaṉala wiṟu tjakultjunu panya paluṟu tjana mungawinki mulapa kuḻpikutu ankunytjatjanung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ya kunyu miri panya ngarinytjitja puṯu nyangu munuya pitjala nganaṉala tjakultjunu alatji panya tjana kunyu angelpa maṉkurpa nyangu, kaya kunyu tjanala tjakultjunu alatji, ‘Jesunya wankaringkula pakaṉ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kutjupa tjuṯa nganaṉalanguṟu ngapartji anu kuḻpikutu munuya palu puṟunypaṯu puṯu nyangu panya minyma tjuṯangku wangkanytja puṟunypa.” Alatji pula wangkang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lulanguṟu Jesulu pulala wangkangu, “Nyupali ngurpa munu nyupali puṯu mulamularinganyi uwankara panya ngaṉmanytju wangkatjara tjuṯangku wangkanytji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nya tjukurpa iriti nyiringka walkatjunkunytja ngaṟanyi, panya Godalu Christanya Wankaṟunkupainya pikatjararingkula ilunytjaku iyalku, ka nyara palulanguṟu kutju paluṟu ilunytjatjanu wankaringkula pakalku Godala tjunguringkula mayatja puḻka mulapa tiṯutjara nyinanytjikitja. Alatjiya wangkatjara tjuṯangku iriti walkatjun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 palulanguṟu Jesulu pulala utiṟa wangkangu uwankara panya iriti wangkatjara tjuṯangku tjukurpa palunyatjara walkatjunkunytja, panya Moselu tjana wangkatjara maḻatja maḻatja tjuṯangku kuḻukuḻ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Sunday mungawinki mulapa minyma panya tjuṯa pakaṟa kuḻpikutu anu nyiṯilpai wiṟu tjuṯatja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ya ilaringu ngura panya Imayatjalakutu, ka Jesunya nguwanpa ma-waintaring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pula palunya markuṉu wangkara, “Wanyu ngalila nyina. Mungartjiringu nyangatja ka tjiṉṯu waṯalpi tjarpanyi.” Ka paluṟu mulapaṯu wantira nyinangu munu pulala tjungu tjarpangu waḻingka nyinanytjikit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 Jesunya pulala maiku tjunguringu taipulangka munu mai mantjiṟa Godala wangkangu, “Wiṟungkulanyan mai nyangatja ungu.” Munu palulanguṟu pulanya mai kaṯantaṟa ung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Godalu pulanya kuṟu aḻaṉu ka pula nyakula ngula kutju kuliṟa ngurkantanu, “Mulapa nyangatja Jesunya alatjiṯu.” Palu pula ngurkantankunyangka Jesunya mapalku arkayiring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ulanku wangkangu, “Panya Jesulu ngalila iwarangka pitjala wangkanyangka ngali kurunpa unytjunaringu, panya paluṟu mulapa ngalila Godaku tjukurpa tjuṯa utiṟa wangkang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pula mapalku pakaṟa maḻaku anu Jerusalemalakutu munu pula ma-wirkaṟa nyangu Jesuku panya nintintja 11 munu aṉangu panya kutjupa tjuṯa kuḻu tjunguringkula nyinanyangk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ya tjana wangkangi, “Mulapa Jesunya ilunytjatjanu wankaringkula pakaṉu. Paluṟu utiringu Simont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wati panya kutjarangku ngapartji pitjala tjanala tjakultjunu Jesunya palula pulala iwarangka utiringkunytja munu paluṟu pulanya mai nyuma kaṯantaṟa ungkunytja. Munu pula palunya maḻa kutju ngurkantankunytjatjanungku tjakultjunangi tjanala.Jesunya Nintintja Tjuṯangka Utiringkunytja(Matthew-ku 28:16-20; Markaku 16:14-18; Johnku 20:19-23; Acts 1:6-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paluṟu pula kuwaripangku ngaṟala tjakultjunkunyangka Jesunya tjanala nguṟur-nguṟurpa utiringu munu tjanala wangkangu, “Pukuḻarimay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alu tjana urulyaraṟa puḻkaṟa nguḻuringu munuya ngunti kulinu kurun-kurunpa-pal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ya ma-wirkaṟa nyangu apu panya puḻka kuḻpi tjaanguṟu uṉṯuṟa-waṉaṟa waṉinytj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Jesulu tjanala wangkangu, “Nyaaku nyura urulyaraṉi? Nyaaku nyura puṯu mulamularingany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yawaṉiya maṟa munu tjina kuḻu, panya ngayulu alatjiṯuṉa. Pampulaṉiya munuya mulamulariwa. Ngayulu panyaṉa. Nyanga aṉangu alatjiṯuṉa ngaṟanyi, panya kurun-kurunpa puntu nyanga ngayulu puṟunypa wiy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unu wangkanytjatjanungku tjanala nintinu palumpa maṟa munu tjina kuḻ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ya palumpa panya nintintja tjuṯa puḻkaṟa alatjiṯu urulyaraṉu munuya pukuḻaringu kuliṟa, “Munta mulapampal nyangatja wankaringkula ngaṟanyi?”Ka Jesulu tjanala tjapinu, “Kuka nyura kanyin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ya palunya kuka antipina waṟutja ung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paluṟu tjanala miṟangka antipina panya mantjiṟa ngalkuning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unu tjanala wangkangu, “Panyatja nyura kulini, panya ngayulu ngaṉmanytju nyurala nyinara wangkanytja? Panya Moselu tjana wangkatjara kutjupa tjuṯangku tjukurpa ngayunyatjara walkatjunu, munu Psalm tjuṯangka kuḻu Davidalu tjana ngayunyatjara walkatjunu. Ka panyaṉa nyurala ngaṉmanytju wangkangu tjukurpa nyanga paluṟu tjana uwankara ngula utiringkuk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unu palulanguṟu Jesulu nyiringuṟu tjanala wangkara utiningi tjana tjukurpa tjukaṟurungku kulintjak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unu paluṟu tjanala wangkangu alatji, “Ngayulu panya Christanya Wankaṟunkupainya, ka panya nyiringka iriti walkatjunu tjukurpa ngayunyatjara alatji, ‘Ngula Godalu Wankaṟunkupainya iyalku ka paluṟu pikatjararingkula ilunytjatjanu tjiṉṯu maṉkurarira wankaringkula pakalk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ya palunya waṉalpai tjuṯangku aṉangu tjuṯangka tjakultjunkuku ngayunyatjara tjana kuranguṟu piiwiyaringkula kampa kutjuparinytjaku, ka Godanya tjanampa kalyparingkuku munu tjananya kura palyantjitjanguṟu kalypangku pungkuwiyangku wantiku. Paluṟu tjana tjukurpa nyangatja Jerusalemala-waraṟa wangkaku munuya palulanguṟu ngura winkikutu ankula tjakultjunkuku.’“Uwa alatji nyiringka iriti walkatjunkunytja ngaṟa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ya unngu tjarpara Jesunya puṯu nyang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 nyura panya nyangu ngayulu ilunyangka munu ilunytjatjanu wankaringkula pakannyangka kuḻu. Kaṉa nyara palulanguṟu nyuranya iyaṉi aṉangu tjuṯangka ankula tjakultjunkunytjaku uwankara nyura nyakunytjatjanungk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Palu kulilaya munuya ngura nyanga Jerusalemala nyinara paṯanma Godalu nyuranya ilkaṟinguṟu witulyankunytjaku. Panya ngayuku Mamangku nyurampa iriti kalkuṉu, kaṉa kuwari kalkuntjitja panya palunya nyuralakutu iyalku.”Jesunya Ilkaṟikutu Katinytja(Markaku 16:19-20; Acts 1:9-1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Munu palulanguṟu Jesulu palumpa nintintja tjuṯa ma-katingu Piitjanilakutu, munu ngura nyara palula itingka wirkaṟa ngaṟangu, munu maṟa katuṟa tjananya wangkara pukuḻman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a paluṟu wangkara pukuḻmankunyangka Godalu palunya katuṟa katingu ilkaṟikutu.]]></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Kaya palunya pukuḻṯu waḻkuningi munuya wiyaringkula maḻaku anu Jerusalemalakutu pukuḻpa mulap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Munuya palulanguṟu tjiṉṯu kutjupa tjiṉṯu kutjupa timpulangka tjarpara Godanya rawangku mirawaṉira waḻkuningi.]]></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ya ngaṟala puṯu kuliningi, “Yaaltjiringu?” Ka mapalku wati kutjara tjanala utiringu mantara irnyalpai piṟanpa mulartj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puḻkaṟa nguḻuringkula pupakatira manta pampuningi yunpangku. Ka tjanala wangkangu, “Nyaaku nyura aṉangu wanka ngurini nyanga miriku ngur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yura ninti panya paluṟu nyurala ngaṉmanytju wangkangu Galileela panya nyinaralp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atji paluṟu wangkangu, ‘Mirpaṉtju tjuṯangkuya Watiku Katjanya ungkuku wati kura tjuṯa, kaya palunya puṉu kaṯakutjarangka wakaṟa utitjunkuku. Ka paluṟu ilunytjatjanu tjiṉṯu kutjara wiyaringkunyangka piṟuku wankaringkula pakalku.’ Alatji panya paluṟunku wangkangi nyurala.”]]></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2026-09-01T13:17:36Z</dcterms:created>
  <dcterms:modified xsi:type="dcterms:W3CDTF">2026-09-01T13:17:36Z</dcterms:modified>
  <dc:title>Bible.com.au: Luke-aku 24:1-53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