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Iṟatalu Jesunya nyakula puḻkaṟa pukuḻaringu, panya paluṟu Jesunya kutjupangku tjakultjunkunyangka kutju kulilpai nyakunytja wiyangku munu rawa mukuringangi palunya nyakunytjikitja. Munu paluṟu mukuringangi Jesulu palula miṟangka kutjupa kutjupa witulya puḻkangku palyannyangka nyakunytjik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Iṟatalu Jesunya rawangku tjapiningi tjukurpa kutjupa kutjupa tjuṯa, palu Jesunya wangka wiya alatjiṯu ngaṟ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wati tjukurtjara kuranyitja tjuṯa munu wati Moseku tjukurpa nintilpai tjuṯa tjungu ngaṟanytjatjanu puḻkaṟa mirpaṉaringi munuya Jesunya puntuṟa wangkara kuranman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Iṟatalu munu palumpa tjaultji tjuṯangku kuḻu Jesunya anaṟa wangkangi munuya mayatja puḻkaku tiṟitja puṟunytja waṟa puḻkangka tjarpatjunkula maḻakungku palunya iyaṉu Pilate-al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panya ngaṉmanypa Pilate-anya pula Iṟatanya pikaringkupai, palu tjiṉṯu nyara palula aṟa pula kalyparingu munu pula maḻparingu.Pilate-alu Palyanmankunytja Jesunya Puṉu Kaṯakutjarangka Utitjunkunytjaku(Matthew-ku 27:15-26; Markaku 15:6-15; Johnku 18:39—19: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ilate-alu aḻṯingu aṉangu panya tjuṯa tjunguringkunytjaku wati panya tjukurtjara kuranyitja tjuṯangka munu Jewku mayatja kutjupa tjuṯangka kuḻ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ṟu wangkangu tjanala, “Panya wati nyanga palunya nyura ngalya-katingu ngayulakutu munu nyura wangkangu alatji, ‘Wati nyanga paluṟu aṉangu tjuṯa wituwituningi nyuntunya munu nyuntumpa mayatja Rome-ala nyara nyinanytja wantinytjaku.’ Palu ngayulu panya palunya tjapinu kuwari nyanga nyurala miṟangka, munuṉa palumpa kura puṯu ngurkantananyi nyura panya wangkanytjitj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Iṟatalu kuḻu palunya puṯu kura ngurkantaṟa maḻakungku iyaṉu ngayulakutu. Nyawa, paluṟu kura kutjupa kutjupa palyantja wiyaṯu kala nyaaku palunya iluntank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palyaṉa tjaultji tjuṯangka wangkanyi palunya wiipangka puḻkaṟa alkantjaku munuṉa palulanguṟumpa maḻalta wantir'iyalku. Pal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Palu aṉangu uwankarangkuya mirara wangkangi, “Wiya, wati nyanga palunya iluntara munu Paṟapatjanya walatj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tja Pilate-alu Jesunya Tjapintja(Matthew-ku 27:1-2, 11-14; Markaku 15:1-5; Johnku 18:2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ti nyanga paluṟu kunyu ngaṉmanytju wati kutjupa tjuṯangka tjunguringkula kamantaku pikaringangi Rome-aku tjaultji tjuṯaku munu panya wati kutju iluntanu, kaya palunya witiṟa tjailangka tjarpatju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ilate-anya mukuringangi Jesunya walatjunkunytjikitja munu piṟuku tjanala tjapini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aṉangu tjuṯangku rawangku mirara wangkangi, “Wiya, puṉu kaṯakutjarangka wakaṟa utitjura! Puṉu kaṯakutjarangka wakaṟa utitju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ilate-alu tjanala piṟuku tjapinu, “Palu nyaanguṟu? Kura nyaa wanyu paluṟu palyaṉu? Palunyaṉa kura puṯu ngurkantananyi iluntankunytjikitjangku. Palyantiṉa tjaultji tjuṯangka wangkaku palunya wiipangka alkaṟa wantir'iya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Palu puḻkaṟaya miraṟa palunya wituwituningi Jesunya puṉu kaṯakutjarangka wakaṟa utitjunkunytjaku. Ka tjana miranytja waintaringu alatjiṯu. Ka Pilate-alu puṯu wangkara palyanmanu paluṟu tjana mukuringkuny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tjana mukuringangi Paṟapatjanya walatjunkunytjaku. Ka wati panya miriputju palunya Pilate-alu wangaṉarangku tjailanguṟu walatjunu, munu Jesunya wakaṟa utitjunkunytjaku palyanmanu aṉangu tjuṯa mukuringkunyangka.Jesunya Puṉu Kaṯakutjarangka Utitjunkunytja(Matthew-ku 27:31-44; Markaku 15:21-32; Johnku 19:17-27)]]></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tjaultji tjuṯangku Jesunya witiṟa katingu. Ka nyara palula aṟa wati kutjupa ini Simonnga kuwari kutju ngalya-tjarpangi waḻikutu ilytjinguṟu. Wati paluṟu ngura ini Tjaiṟininya nguraṟa. Kaya tjaultji tjuṯangku wati nyanga palunya witiṉu munuya puṉu kaṯakutjara palula piningka tjunkula wangkangu tjaḻiṟa katira Jesunya maḻawanungku waṉan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aṉangu tjuṯa mulatu palunya waṉaningi minyma tjuṯangku kuḻu munuya puḻkaṟa tjituṟu-tjituṟuriṟa ulang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Jesulu pinkuraraṟa nyangu munu wangkangu, “Minyma Jerusalemanya nguraṟa, wantima ngayuku ulawiyangku munuyanku nyura walytja ulama munu nyurampa tjitji tjuṯaku kuḻ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ngula nyurampa tjituṟu-tjituṟu puḻka mulapa ngaṟaku. Ka nyara palula aṟangka nyura tjituṟu-tjituṟurira puḻkaṟa ulaku munuya alatji wangkaku, ‘Pukuḻpayanku nyinanyi tjitji wiyatjara tjuṯa munuyanku pukuḻpa nyinanyi iṯi ampuṟa kanyilwi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ya palulanguṟu paluṟu tjana uwankarangku pakaṟa Jesunya ma-katingu Pilate-alaku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nyara palula aṟangka nyura wangkaku apu murpu puḻka tjuṯangka, ‘Punkala nganaṉala katu munulanya puṟuntara.’ Munu nyura piṟuku apu tjukutjuku tjuṯangka kuḻu alatji wangkaku, ‘Punkaṟalanya tjutu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nya nyanga kuwariṉiya ngayunya tjukaṟuru nyinanyangka iluntananyi. Palu nyura ngayunya puṟunypa palya mulapa wiya, kaya nyuranya wanyu wantiku? Wiya, ngula tjituṟu-tjituṟu puḻka mulapa nyurala utiringkuku waintaṟa mulapa. Ka nyura uti walytja ulama, ngayuku wiya.” Alatji Jesulu minyma tjuṯangka wangkan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ya nyara palula aṟa tjaultji tjuṯangku wati kutjara kutjupa kuḻu Jesula tjungu katingu iluntankunytjikitjangku, panya kura kutjar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ya ngura ini Kata Tarkala wirkaṟa Jesunya puṉu kaṯakutjarangka wakaṟa utitjunu munuya wati panya kura kutjara kuḻu puṉu kutjupa kutjarangka wakaṟa utitjunu palula tjungu, kutju kampa wakungka munu kutju kampa tjampungk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tjaultji tjuṯa walunyakula kulinu munu palumpa Mamangka wangkangu, “Mama, nyanga tjanampa ngaḻṯuringkula tjananya kalypangku wantima, panya tjana ninti wiya munuṉiya ngurpangku nyanga alatjingaṉi.” Kaya tjaultji tjuṯa palumpa mantaraku puṉu nampatjara katu waṉira inkangi kutjungku kutjungku winamilaṟa mantjintjikitjang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 aṉangu tjuṯangku ngaṟala nyangangi Jesunya, kaya Jewku mayatja tjuṯangku palumpa ikaringkula anaṟa wangkangu, “Nyara paluṟu panya kutjupa tjuṯa ilunyangka wankaṉu. Nyangamala wanyu kanku paluṟunku wankala, panya paluṟu kunyu Christanya Wankaṟunkupainya Godalu ngurkantankunyt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ya tjaultji tjuṯangku kuḻu palunya anaṟa ikaringangi munuya wama kurakura tjaa patja-patjalpai mantjiṟa katuṟa palula nintiṟa wangkangu, “Nyuntu wama nyangatja tjikintjikitja mukuringany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ya palulanguṟu piṟuku wangkangi, “Nyuntu Jew tjuṯaku mayatja puḻka nyinarampa nyuntunku walytjangku wankal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walkatjuṟa utitjunkunytja palula katangka katu ngaṟangi alatji,Nyangatja Jew Tjuṯaku Mayatja Puḻk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anya palula itingka wakaṟa utitjunkunytja kutjungku palu puṟunypaṯu Jesunya anaṟa wangkangi alatji, “Nyuntu panyan Christanya Wankaṟunkupainya? Utinkun walytjangku wankanma ngalinya kuḻ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 palunya Pilate-ala miṟangka kuranmankula wangkangi nyanga alatji, “Nganaṉa nyangu wati nyanga palunya aṉangu tjuṯa kuraṟa katinyangka. Panya paluṟu tjananya wituwituningi nyuntunya munu nyuntumpa mayatja nyara Rome-ala nyinanytjanya wantinytjaku. Munu paluṟu alatji wangkangi, ‘Uti nganaṉa Rome-aku mayatja mani ungkuwiyangku wantima paluṟu ngatjinnyangka.’ Mununku nyangangku walytjangku wangkangi paluṟu kunyu Christanya Wankaṟunkupainya Godalanguṟu nganampa mayatja puḻk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lu wati kutjupangku puṉu kaṯakutjara kutjupanguṟu palunya painu munu wangkangu, “Wantima! Nyuntu uti Godaku nguḻuringama panya nyuntunya nganaṉanyaṯu wakaṟa utitjunu iluny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galinyaya kura palyannyangka utitjunu, palu wati nyangangku kura palyantja wiya alatjiṯu, kaya ngunti palunya iluntanany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 wati panya paluṟu wangkangu Jesula, “Jesu, ngula ngura ilkaṟitjangka ngayunya mayatja puḻkangku ngaḻṯunytjungku kulinm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Jesulu palula wangkangu, “Wiya, kuwari nyanga alatjiṯu nyuntu ngayula tjunguringkula nyinaku ngura nyara wiṟungka.”Jesunya Ilunytja(Matthew-ku 27:45-56; Markaku 15:33-41; Johnku 19:28-3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5 ]]></a:t>
            </a:r>
            <a:r>
              <a:rPr lang="en-US" b="1" sz="3000" spc="0" u="none">
                <a:solidFill>
                  <a:srgbClr val="000000">
                    <a:alpha val="100.00%"/>
                  </a:srgbClr>
                </a:solidFill>
                <a:latin typeface="Calibri"/>
              </a:rPr>
              <a:t><![CDATA[Ka palulanguṟu tjiṉṯu panya katuringkula katu ngaṟanyangka ngura uwankarangka maṟuringu munu munga puṟunypa ngaṟala mungartji-mungartji kutju tjiṉṯungku piṟuku irnyaningi. Ka maṟu ngaṟanyangka mantara panya timpula unngu waṟaly-waṟalyngaṟanytjanya tjilpiraraṟa kutjararing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Jesulu puḻkaṟa mirara wangkangu, “Mama, kurunpaṉi mantjila.” Munu nyanga alatji wangkara ngaalypa wiyaringkula ilung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wati tjaultji tjuṯaku mayatjangku nyanga alatjirinyangka nyakula Godanya waḻkuṉu munu wangkangu, “Wati nyanga paluṟu palya mulapa kura palyanta wiya alatjiṯ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aṉangu panya tjuṯa mulapa nyara palula ngaṉmanypa tjunguringu Jesunya ilunyangka nyakunytjikitja. Munuya uwankarangku ilunyangka nyakula ulatjarangku tjananku piḻpirpa punga-pungangi tjituṟu-tjituṟu puḻkangku, munuya palula maḻangka ngurakutu an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Palu palumpa panya maḻpa tjuṯangku nyara palulaṯu ngaṟala nyangangi paṯunguṟu, munu minyma tjuṯangku kuḻu panya palula tjunguya pitjangu Galileelanguṟu.Jesunya Puntu Kuḻpingka Ngaritjunkunytja(Matthew-ku 27:57-61; Markaku 15:42-47; Johnku 19:38-42)]]></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1 ]]></a:t>
            </a:r>
            <a:r>
              <a:rPr lang="en-US" b="1" sz="3000" spc="0" u="none">
                <a:solidFill>
                  <a:srgbClr val="000000">
                    <a:alpha val="100.00%"/>
                  </a:srgbClr>
                </a:solidFill>
                <a:latin typeface="Calibri"/>
              </a:rPr>
              <a:t><![CDATA[Ka wati kutjupa nyara palula ngaṟangi wati ini Josephanya ngura Aṟima-tjiyanya nguraṟa. (Aṟima-tjiyanya panya tawunu tjukutjuku Jerusalemala itingka.) Wati nyanga paluṟu wiṟuṟa nyinapai tjukaṟuru mulapa. Munu paluṟu rawa paṯaningi Godalu aṉangu tjuṯa walytjanmaṟa mayatjangku kanyintjaku. Paluṟu panya wati kantjula nyinangi munu Jewku kantjula kutjupa tjuṯangka mitingiku tjunguringkupai. Palu paluṟu tjanala tjungungku palyanmankunytja wiyaṯu tjana Jesunya iluntankunytjikitjangku wangka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ilate-alu tjapinu Jesunya, “Nyuntu wanyu mulapa Jew tjuṯaku mayatja puḻka?”Ka Jesulu wangkangu, “Uwa, pala wangkanyi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unu wati panya paluṟu anu Pilate-alakutu munu palula ngatjinu Jesunya puntu mantjintjikitjangk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a palyanmankunyangka paluṟu ankula Jesunya puntu puṉunguṟu mantjiṟa ukalilyinu, munu karpinu mantara piṟanta munu kuḻpi kuwari nyarkaṟa wantinytjitjangka palunya katira tjuṉutjunu, panya aṉangu kutjupaya nyara palula ngaṉmanytju tjunkunytja wiyaṯ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Ka tjiṉṯu nyanga paluṟu panya Friday Jesunya ilunytja-aṟa. Ka panya tjiṟirpi ma-tjarpanyangka Saturday-ringu tjiṉṯu panya pakuwiyaringkunytjak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Kaya minyma panya Galileelanguṟu Jesula tjungu pitjanytja tjuṯangku Josephanya waṉaṉu Jesunya puntu kuḻpikutu katinyangka. Munuya kuḻpingka wirkaṟa nyangangi Jesunya puntu ngaritjunkunyangka kuḻpi unng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unuya nyakula wiyaringkula maḻaku anu ngurakutu paṉṯi wiṟu nyiṯilpai ngaṉmanytju mantjiṟa riti palyaṟa tjunkunytjikitja. Munuya tjiṉṯu tjarpanyangka nyinara pakuwiyaringangi tjiṉṯu panya Saturday wirkankunyangka, panya Moseku tjukurtu alatji pakuwiyaringkunytjaku wangkapa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ilate-alu wangkangu wati panya tjukurtjara kuranyitja tjuṯangka munu aṉangu tjuṯangka kuḻu, “Ngayulu wati nyanga palunya puṯu kura ngurkantananyi pungkuny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piṟukuṯu wangkangi, “Palu wati nyanga paluṟu aṉangu tjuṯa rawangku wangkara kuraningi munu paluṟu para-wangkaṟinangi ngura tjuṯangka Judeala munu ngura uwankarangka. Paluṟu ngura nyara Galileela rawangku para-ngaṟala wangkangi munu kuwari nyanga ngura nyangangka ngapartjilta kuraṉ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ilate-alu kulinu tjana alatji wangkanyangka munu tjapinu, “Wati nyanga paluṟu wanyu mulapa Galileenya nguraṟ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uwanmanu. Ka paluṟu kuliningi, “Utiṉa palunya Iṟatalakutu iyanma ngura Galileeku mayatjakutu panya paluṟu kuwari nyanga nyinanyi Jerusalemala.” Munu paluṟu mulapaṯu ma-iyaṉu Jesunya Iṟatalakutu.]]></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2026-06-28T13:25:20Z</dcterms:created>
  <dcterms:modified xsi:type="dcterms:W3CDTF">2026-06-28T13:25:20Z</dcterms:modified>
  <dc:title>Bible.com.au: Luke-aku 23:1-56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