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21: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nyura tjinguṟu kulilku aṉangu tjuṯangku tjananku pikangku pungkunyangka ilatjangku munu pararitja tjuṯangku kuḻu. Palu pika nyanga palunya tjananya kuliṟaya nguḻuringkuwiya nyinama, panya nyanga paluṟu tjana utiringkunytjaku ngaṟanyi alatjiṯu, palu tjiṉṯu maḻatja kuwaripaṯu ngaṟanyi ilaringkunytja wi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Jesulu tjanala piṟuku wangkangu, “Panya ngura kutjupa kutjupangka tjaultji tjuṯangku pikangku pungkuku nguraku mayatja tjuṯangku wituwitunny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gura tjuṯangka manta puḻkaṟa uriku. Ka ailuru puḻka ngaṟaku, ka mai wiyaringkunyangka aṉangu winki paḻtjatjiratja nyinaku, ka pika kutjupa kutjupa tjuṯa utiringkula aṉangu tjuṯa pikatjararingkunytjaku palyalku. Ka piṟuku ilkaṟingka kutjupa kutjupa puḻka tjuṯa utiringkuku aṉangu tjuṯangku nyakula puḻkaṟa nguḻuringku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nyanganpa utiringkunytja kuwaripangka aṉangu mirpaṉtju tjuṯangku nyuranya witilku ngayunya waṉannyangka. Munuya nyuranya anaṟa kuraṟa pungkuku munuya nyuranya katira waḻi inmatjangka ngaṟatjunkuku kuutpangka wangkanytjaku, ka mayatja tjuṯangku nyuranya ngurkantaṟa tjailakutu iyalku, nyura ngayuku mukuringkunyangka. Munuya nyuranya wati mayatja puḻka tjuṯangka kuranyu ngaṟatjunkuku tjanala miṟangka nyuranya kuranmankunytjikitj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nyara palula-aṟa nyura uti tjukurpa ngayunyatjara tjanala tjakultjuna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nyuranya kuutpakutu katinyangka alatji kulilwiyangku wantima, ‘Nyaaṉatju wangkaku ngayunya tjapinnya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ngayulu alatjiṯu nyuranya wangkanytjaku unngu nintilku. Kaya nyurampa mirpaṉtju tjuṯangku puṯu kulilku nyuranya ngapartji wangkanytjikitja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nyurampa maḻpa tjuṯangku nyuranya wati mirpaṉtju tjuṯangka nintilku witiṟa katinytjaku, tjinguṟu nyurampa mamangku ngunytjungku, tjinguṟu kuṯangku tjinguṟu walytja kutjupangku nyuranya tjanala nintilku, kaya nyuranya witiṟa katiku munuya nyuranya kutjupa tjara iluntanku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aṉangu winki nyurampa kuraringkuku nyura ngayunya waṉanny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pika nyanga palu puṟunytju nyuranya puṯu Godalanguṟu mauṉṯanku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nyma Wanakaḻangku Ungkunytja(Markaku 12:41-4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nyura tiṯutjarangku ilunytjakutu-wangkara ngayunya tungun-tunguntu waṉannyangkampa Godalu nyuranya wankaṟu kanyilku palula tjungu tiṯutjara nyinanytjaku.Jesulu Wangkanytja Jerusalemanya Ngula Wiyantjaku(Matthew-ku 24:15-21; Markaku 13:14-1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nyura wati warmaḻa winki mulapa Jerusalemala para-aṟintaṟa ngaṟanyangka nyakulampa kulinma panya tjanaya pitjangu ngura palunya wiyantjikitja alatjiṯ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nyura manta Judeala nyinanytjatjanu uti nguḻu wirtjapakanma puḻikutu. Ka palu puṟunypaṯu uti nyura Jerusalemala nyinanytjatjanu pakaṟa wirtjapakanma ngura kutjupakutu. Ka nyura ngura tjukutjuku tjuṯangka nyinanytjatjanungku Jerusalemalakutu ankunytja wiyangku wanti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nya nyiringka iriti walkatjunkunytja ngaṟanyi pika nyanga palu puṟunypa ngula Judeala utiringku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nyara palula aṟa panya kura puḻka mulapa ngaṟaku minyma iṯitjara tjuṯaku munu iṯi tjukutjukutjara tjuṯaku kuḻu. Ngaḻṯutjara! Panya tjana tjinguṟu wirtjapakaṟa nguṟurpaṯu pakuringkula wiyaringkuku. Panya mulapa ngura nyanga Israelta winkingka pika puḻka mulapa ngaṟaku aṉangu tjuṯaku, panya mulapa Godanya palumpa tjanampa puḻkaṟa mirpaṉariku Israelkunu tjuṯ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kutjupa tjuṯa warmaḻa pitjaku ngura kutjupa kutjupa tjuṯanguṟu munuya tjara kutjupa tjuḻa puḻkangka wakaṟa iluntankuku munuya tjara kutjupa witiṟa katiku ngura kutjupa tjuṯakutu. Munuya Jerusalemanya piḻuntaṟa wiyalku aṉangu ngura kutjupitja tjuṯangku. Munuya ngura palunya rawangku kanyilku malikitja tjuṯangku ngura kutjupa kutjupa tjuṯanguṟu pitjala. Munuya tjiṉṯu maḻatja waṯalpi ilaringkunyangka kutju wantikatiku Jew tjuṯangku piṟuku ngura walytjangku kanyintjaku.Jesunya Maḻaku Pitjanytja(Matthew-ku 24:29-31; Markaku 13:24-2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tjiṉṯu munu piṟa kuḻu kutjupa kutjuparikuku, ka kililpi tjuṯa punkalku. Ka manta winkingka uṟu puḻkaṟa urira rurkulku. Kaya aṉangu tjuṯangku nyakula nguḻuringkuku munuya puṯu kulilku kutjupa kutjupa palyantjikitjang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nya Godalu ilkaṟingka ngaṟanytja tjuṯa puḻkaṟa uritjingalku. Kaya aṉangu winki nyakula puḻkaṟa nguḻuringkula tjititingkuku munuya puṯu kulilku, ‘Nyaaringanyi kuwar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ya palulanguṟu ngayunya nyakuku Watiku Katjanya ngangkaḻingka pitjanyangka witulya pitalytji puḻka alatjiṯ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nyanga uwankara alatjirinyangkampa nyura uti nguḻuringkunytja wiya ngaṟama munuya raparingkula kulinma, ‘Munta nganaṉanya wankaṟunkunytjikitja pala pitjangu.’ ”Jesuku Tjukurpa Tiṯutjara Ngaṟaku(Matthew-ku 24:32-35; Markaku 13:28-3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Jesulu tjukurpa wangkara wiyaringkula waintaṟa nyangu aṉangu mani puḻkatjara tjuṯangku mani pitingka waṉinyangka timpulangka, panya mani palunya tjananya paluṟu tjana Godanya unga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 Jesulu tjukurpa aṟa kutjupatjara tjanala piṟuku wangkangi alatji, “Kulinmaya puṉu panya nyaḻpi punkaṟa wiyaringkupai wariringkunyangk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 panya puṉu nyara palula piriyakutu nyaḻpi kuwaritja piṟuku pakalpai, ka pakannyangka nyakula nyura nintingku kulilpai, ‘Munta-uwa, kuḻi waṯalpi ilaringany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nyanga palu puṟunypaṯu pika panya paluṟu tjana utiringkunyangka nyakula nyura kulinma panya tjiṉṯu waṯalpi ilaringanyi Godalu palumpa walytjapiti uwankara mayatjangku kanyin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wa, tjukaṟurungkuṉa nyurala wangkanyi, panya nyanganpa uwankara utiringkuku aṉangu nyanga kuwari nyinanytja tjuṯa wanka nyinanyangkaṯ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nya ngula manta ilkaṟi uwankara wiyaringkuku, palu tjukurpa ngayulu wangkanytja tiṯutjara alatjiṯu ngaṟaku wiyaringkunytja wiya.Tiṯutjaraya Aḻa-aḻa Paṯanm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Uwa, nyura uti rawa kulil-kulilpa nyinama watarkurinytja wiya. Munuya mai puḻka ngalkula waina puḻka kuḻu tjikiṟa pukuḻarinytjikitjangku kulintja wiyangku wantima munuya mantatja kutjupa kutjupa tjuṯaku puḻkaṟa mukuringkula kulintja wiyangku wantima. Panya nyura rawa alatjirinyangkampa tjiṉṯu panya paluṟu mapalku wirkankuku, ka nyura puḻkaṟa urulyaralku watarku nyinanytjatjanu. Panya watingku kuka witintjikitjangku piṯi tjawaṟa tjutuṟa wantiku. Ka kuka kutjupa watarku pitjala kaṟulukatiku piṯi panya palula, ka iluntankuku. Palu puṟunypa aṉangu kutjupa watarku nyinara puṯu wankaringkuku tjiṉṯu maḻatjangka. Panya tjiṉṯu nyara paluṟu wirkankunyangka aṉangu uwankarangku nyakuku manta winkingk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uti nyura rawa aḻa-aḻa nyinama munuya rawangkuṯu Godala tjapilkatima nyuranya ngalkintjaku pika nyanga kutjupa kutjupa tjuṯanguṟu. Munuya palula tjapinma nyuranya kuṉpuntjaku, ka nyura tiṯutjarangku ngayunya tjukaṟurungku waṉanma ngayulu Watiku Katjanya nyurampa pukuḻarinytjaku tjiṉṯu maḻatjangk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lu tjukurpa nyanga palunya tjananya timpulangka wangkangi aṉangu tjuṯangka tjiṉṯu kutjupa tjiṉṯu kutjupa, munu wangkara wiyaringkula paluṟu mungartji ankupai ngura panya puḻi Alipatjaralakutu munu nyara palula ngaripa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ya aṉangu tjuṯa mungawinki kutjupa mungawinki kutjupa ali pakaṟa pitjapai timpulakutu paluṟu tjukurpa wangkanyangka kulintjikitj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aluṟu nyangu minyma wanakaḻangku mani tjuku mulapa waṉinyangka kalka kutjara kutju munu tjanala wangkangu, “Kulilaya, ngayulu nyangangi kuwari aṉangu tjuṯangku puḻka waṉinyangka, palu wanakaḻa nyanga ngaḻṯutjarangku tjanala muṉkara nguwanpa waṉin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kutjupa tjuṯangkuya puḻka kanyintjatjanungku tjaraṟa tjara kutju waṉingi, ka paluṟu uwankara alatjiṯu waṉingu paluṟu kanyintjatjanungku, munu nyanga wiyalta nyinanyi. Tjukaṟurungkuṉa nyurala wangkanyi, minyma nyanga wanakaḻangku puḻka mulapa Godanya ungu mani puḻkatjara tjuṯangka muṉkara.”Timpula Pilukatinytja Tjanala Wangkanytja(Matthew-ku 24:1-2; Markaku 13:1-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palumpa nintintja kutjupa tjarangku timpula panya nyakula wangkangi wiṟu mulapa ngaṟanyangka. Panya timpula paluṟu puḻi wiṟuly-wiṟulypa wiṟu mulapatjara. Panya iritiya nyara palula wiṟu tjuṯa katira Godanya ungangi timpula tjanampa wiṟu mulapa palyan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Jesulu kuliṟa tjanala wangkangu, “Nyura kuwari nyanganyi timpula wiṟu mulapa puḻi nyanga puḻkanguṟu palyaṟa tatintja. Palu ngula waḻi nyanga paluṟu piḻukatira minya-minyaringkuku. Ka puḻi kutjupa maḻaringkula ngaṟawiya uwankara alatjiṯu punkaṟa minya-minya ngarira waṉiku.”Jesulu Pikangka-tawara Nguḻutjunkunytja(Matthew-ku 24:3-14; Markaku 13:3-1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kutjupa tjuṯangku palula tjapinu, “Nintilpai, wanyulanya tjakultjura! Yaalaṟa nyanga alatjiriku panya nyuntu kuwari timpula piḻukatinytja wangkangi? Ka nyaa ngaṉmanypa utiringkuku nganaṉa ngaṉmanytju nyakula kulin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Jesulu wangkangu, “Nguḻu nyangamaya kutjupangku nyuranya wangkara ngunti kurantjaku-tawara. Panya aṉangu tjuṯa pitjaku ngayulu iyantja-palku wangkara munuya ngunti wangkaku, ‘Ngayuluṉa panya paluṟu, Jesunya Christanya!’ Munta tjinguṟu kutjupangku wangkaku alatji, ‘Tjiṉṯu panya wirkanu, aṉangu tjuṯa wankaṟunkunytjaku.’ Palu kuliṟaya wantima palunya tjananya waṉalwiyangku ngunti kurannyangka.]]></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2026-09-01T13:17:34Z</dcterms:created>
  <dcterms:modified xsi:type="dcterms:W3CDTF">2026-09-01T13:17:34Z</dcterms:modified>
  <dc:title>Bible.com.au: Luke-aku 21:1-38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