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4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tjanala wangkangu, “Ka ngayulu ngapartji nyurala tjakultjunkunytja wiyangkuṯu wantinyi panya ngayunya iyantjanya.”Wati Waṟka Kura Tjuṯangku Kiṟipitji Kanyintja(Matthew-ku 21:33-46; Markaku 12:1-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Jesulu piṟuku tjanala tjukurpa aṟa kutjupatjara wangkangi alatji, “Wati kutjupangku kaana puḻkangka puṉu kiṟipitja tjuṯa tjawaṟa ngaṟatjuṟa waṉaṉu, munu palulanguṟu wati maṉkurpa tjunkukatingu puṉu pakannyangka aṯunymaṟa kanyintjaku munu parari anu ngura kutjupakutu rawa nguwanpa ma-nyinany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la mai panya kiṟipitja kuṟuringkunyangka wati panya kaanaku walytjangku wati waṟkaripai kutju iyaṉu wati panya kaana aṯunymankupai tjuṯakutu ankula mai kiṟipitja tjaraṟa mantjiṟa palumpa katinytjaku. Palu pitjanyangka nyakulaya palunya pungkula maṟalpa paiṟa iyaṉu maḻaku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aṟalpa wirkankunyangka wati panya paluṟu piṟuku iyaṉu wati kutjupa ngapartji. Kaya palunya kuḻu wirkankunyangka nyakula pungkula pikatjaraṟa maṟalpa maḻakungku paiṟa iyaṉ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aḻaku pitjanyangka piṟuku kutjupa ngapartji iyaṉu, kaya palunya pungkula pikatjaraṟa uṟilta waṉ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ṟu kutjungku kuliṟa wangkangu wati panya kaanaku walytjangku, ‘Nyaalkuṉa wanyu? Munta wanyuṉatju ngayuku katja iyalku, panya nyanga palumpaṉa puḻkaṟa mulapa mukuringkupai, kaya tjinguṟu palunya wangaṉarangku kuli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wati panya palumpa katja wirkankunyangka nyakula tjananku kapuṯurira wangkara kuliningi, ‘Ai, wati panya palumpa katjampal palatja pitjanyi! Wanyula palunya iluntara, ka ngula mama palumpa tjiḻpiringkula ilunyangka kaana nyangatja nganampar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wati panya palunya witiṟa kaananguṟu iṯarikatingu uṟilkutu munuya pungkula iluntanu.”Munu Jesulu tjukurpa nyangatja wangkara wiyaringkula tjanala wangkangu, “Ka wati panya kaanaku walytjangku nyaalku tjananya ngapartj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ya paluṟu pitjala wati panyanpa iluntankuku munu kaana kiṟipitjatjara aṉangu kutjupa tjuṯa ungkuku.”Kaya aṉangu tjuṯangku nyangatja kuliṟa puṯu nguwanpa mulamularingangi, “Mulapaya katja pungkula iluntanama? Wiya, alatji wangkanytja wiyangku want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palunya tjananya nyangangi munu wangkangu, “Kulilaya tjukurpa panyatja, panya nyiringka iriti walkatjunkunytja nyanga alatji,‘Waḻi palyalpai tjuṯangkuya waḻi puḻi tjuṯanguṟu palyaningi,munuya puḻi kutju nyakula waṉingu kura-palku kuliṟa.Palu nguntiya waṉingu, panya puḻi nyara paluṟu kura wiya, wiṟu mulapa waḻi kuṉpu kanyil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ya Puṯu Tjapiṟa Kulintja(Matthew-ku 21:23-27; Markaku 11:27-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kutjupangku puḻi nyara palunya wantirampa pika puḻka mulapa mantjilku. Panya puḻi nyara palunya wantinyangka Godalu pungkula wiyalpai alatjiṯu.”Rome-aku Mayatja Mani Ungkunytjaku(Matthew-ku 22:15-22; Markaku 12:13-1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wati panya Moseku tjukurpa nintilpai tjuṯangku munu tjukurtjara kuranyitja tjuṯangku kuḻu tjukurpa nyangatja wangkanyangka kuliṟa miilaraṟa wangkangu, “Nyangangku nganaṉanya wangkanyi.” Munuya palunya witintjikitjangku kuliningi. Palu nguḻuringangiya aṉangu winki ngaṟanyangka nyaku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ya paṯaningi Jesunya ngula witintjikitjangku. Munuya wati kutjupa tjuṯa iyaṉu palya tjuṯa-palku palula tjunguringkula waṉaṟiṟa kulintjaku paluṟu wangkanyangka. Panya tjana kuliningi Jesulu tjukurpa kutjupa kutjupa ngunti wangkanyangka palunya witiṟa wati mayatja puḻka ungkunytjikitjangku palunya ngurkantanku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wati panya paluṟu tjana ankula Jesunya ngunti tjapintjikitjangku palula wangkangu, “Nintilpai, nganaṉa ninti tjukurpa pala nyuntu wangkanytjitjaku, panya tjukurpa pala paluṟu tjukaṟuru alatjiṯu. Munu nyuntu aṉangu uwankara tjunguṟa nyakupai munu tjanala uwankarangka tjukaṟurungku wangkapai tjukurpa panya palunyaṯu aṉangu kutjupa tjuṯaku nguḻuringkula kampa kutjuparinytja wiyangku. Munu nyuntu Godaku iwara tjukaṟurungku wangkara nintilpai kutitjunkunytja wiy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anya wanyu tjakultjura, palyala wati panya Tjiitjanya mayatja puḻka Rome-ala nyinapainya mani tjaraṟa ungkuku, munt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Jesulu nintingku kuliningi tjana ngunti arkaṟa tjapinnyangka munu tjanala wangka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yuṉiya nintila mani panya tjiilpa kutju.” Kaya tjiilpa kutju mantjiṟa palunya nintinu. Ka paluṟu nyakula tjanala tjapinu, “Nganaku ini walkatjunkunytja nyangatja ngaṟanyi? Munu nganaku yunpa kuḻu ngaṟanyi?”Kaya wangkangu, “Mayatja puḻka panya Tjiitja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tjanala wangkangu, “Uwa mulapa mani nyangatja mayatja Tjiitjaku, kaya palunya palya ungama paluṟu wangkanyangka, palu Godalu wangkanyangkampaya Godanya alatjiṯu ung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paluṟu alatji wangkanyangkaya nguwankuringu, “Ai, nyangangku muṉkara alatjiṯu wangkapai.” Munuya pilunpa ngaṟangi wangka wiya alatjiṯu, panya paluṟu tjukurpa tjukaṟuru alatjiṯu wangkapai puṯu kuranmankunytjaku, kaya puṯu palunya aṉangu tjuṯangka miṟangka witintjikitjangku kuliningi.Aṉangu Ilunytjatjanu Pakantjitja(Matthew-ku 22:23-33; Markaku 12:18-2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ya ngula wati Tjatjutji mankurpa pitjangu Jesulakutu, panya paluṟu tjanaya aṉangu tjuṯa ilunytjatjanu pakantjitjaku mulamularingkupai wiya. Munuya wati nyanga maṉkurtu Jesula ngunti arkaṟa tjapinu alatj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jiṉṯu kutjupa Jesulu timpulangka tjukurpa wiṟu tjanala ninti-ningi. Kaya wati tjukurtjara kuranyitja tjuṯa munu wati Moseku tjukurpa nintilpai tjuṯa kuḻu palulakutu pitja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intilpai, panya Moselu tjukurpa nyangatja nganampa iriti walkatjunu alatji, ‘Tjinguṟu wati kuṯa iluku tjitji wiyaṯu, ka minyma panya palumpa kuri wanka nyinanyangka wati panya tjitjuṟurungku uti aḻṯima minyma panya palunya. Munu tjinguṟu tjitji katja utintjatjanungku paluṟu kulilku, “Nyangatja ngayuku wiya, ngayuku kuṯaku tjitji, panya ngayulu palumpa kuringka utinu.” ’ Alatji Moselu walkatjun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tjukurpa nyangatja wanyu kulila. Panya wati 7 kuṯaṟara kuṯaṟara nyinangi. Ka kuṯa ngaṉmanyitjangku kungkawaṟa aḻṯingu, munu paluṟu tjitji utilwiyaṯu ilu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Ka maḻanytju ngapartji minyma panya palunyaṯu aḻṯingu munu tjitji wiyaṯu ilungu, ka palu puṟunypaṯu wati maḻanypa kutjupangku ngapartji aḻṯira paluṟu kuḻu tjitji wiyaṯu ilungu. Kaya palu puṟunypaṯu maḻanypa panya maḻatja tjuṯangku minyma panya palunyaṯu aḻṯira kanyiṟa tjitji wiyaṯu ilungu uwankaraṯu wanapari wanapar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ngula minyma panya paluṟu tjanampa panya kurilta ilu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anya wanyu tjakultjura ngula ilunytjatjanu wankaringkula pakantjatjanu minyma panya paluṟu nganaku kuri nyinaku? Panya wati 7-tu palunya aḻṯ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ti panya Tjatjutji tjuṯangka wangkangu, “Mantangka nyanga nyinara watingku kungkawaṟa aḻṯipai munu pula tjunguringkula kuriṟara nyinap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 ngula Godaku walytja tjuṯa ilunytjatjanu pakaṟa ngura nyara ilkaṟitjangka kuri aḻṯinytja wiya nyin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ya angelpa tjuṯa puṟunypa tiṯutjara nyinaku piṟuku ilunytja wiya, panya tjana ilunytjatjanu pakaṟa Godaku tjitji tjuṯa nyin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Moselu utingku alatjiṯu tjakultjunu aṉangu tjuṯa ilunytjatjanu pakantjaku. Panya paluṟu puṉu kampanyangka nyakunytjatjanungku walkatjunu alatji Godalu panya wangkanytja, ‘Ngayulu Aipuṟamaku, Isaacaku munu Jacobaku God nyinan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a nyanga palulanguṟu kulini panya Mayatjanya aṉangu wanka nyinapai tjuṯaku God nyinanyi, miri tjuṯaku wiya, panya Godalu aṉangu uwankara wanka tjuṯa nyaku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wangkangu palula, “Nganalunta nyuntunya wangkangu aṉangu tjuṯa timpula nyanganguṟu paintjaku? Mununta nganalu iyaṉu tjukurpa nyangangka wangkara nintin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ya kutjupa tjuṯangku wati panya Moseku tjukurpa nintilpai tjuṯangku palula wangkangu, “Nintilpai, nyuntun tjukurpa wiṟu mulapa wangkang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ya palula maḻangka piṟuku Jesunya tjapintja wiyangku wantingi.Christanya Davidaku Katja(Matthew-ku 22:41-46; Markaku 12:35-37)]]></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Jesulu wangkangu tjanala, “Nyaakuya panyatja aṉangu tjuṯangku wangkapai Christanya Davidaku katja nyinanyt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nya nyiri Psalmangka ngaṟanyi Davidalu wangkanytja alatji,‘Mayatja Godalu ngayuku Mayatjangka wangkangu,“Ngayula itingka mayatja puḻka nyinakati kampa nyanga wakungk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ṉa nyuntumpa mirpaṉtju tjuṯa tjaṟulku nyuntula wangaṉarangku kulintjaku,kan tjananya nyuntu mayatjangku wituwitulku.”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a palatja! Davidalu Christanya mayatjanmanangi alatjiṯu Godalu panya kalkuntjanya, ka Christanya yaaltji-yaaltji piṟuku palumpa pakaḻi maḻatja nyinama? Wiya, paluṟu pakaḻi kutju wiya palumpa mayatja kuḻu nyinanyi.”Jesulu Aṉangu Tjuṯa Nguḻutjunkunytja Moseku Tjukurpa Nintilpai Tjuṯangka-tawara(Matthew-ku 23:1-36; Markaku 12:38-40; Luke-aku 11:37-54)]]></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aṉangu tjuṯangku ngaṟala kulinnyangka Jesulu palumpa nintintja tjuṯangka wangkangu alatj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guḻu nyangamaya Moseku tjukurpa nintilpai tjuṯa. Nyara tjana panya mantara waṟatjara kaṉany-kaṉanypa para-ngaṟapai aṉangu tjuṯangku nyakula tjananya mirawaṉinytjaku mukuringkula. Munuya waḻi inmatjangka tjunguringkula tjiya wiṟu tjuṯa ngurkantankupai aṉangu tjuṯangka kuranyu uti nyinakatinytjikitja mukuringkula. Munuya kutjupa-aṟa mai puḻka ngalkunytjikitja tjunguringkula palu puṟunypaṯu kuranyu nyinanytjikitja mukuringkupai aṉangu tjuṯangku tjananya nyakula mirawaṉinytja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unuya minyma wanakaḻa tjuṯa wituwitulpai tjananya ngunti kalkuntjaku alatji wangkara, ‘Nyuntu nganaṉanya kalkunma ngula nyuntu ilunyangka nyuntumpa waḻi nganamparinytjaku.’ Munuya paluṟu tjana Godala tjapiṟa tjukurpa waṟa mulapa wangkapai aṉangu tjuṯangku kuliṟa tjananya mirawaṉinytjaku mukuringkula. Ka nyanga alatji kaṉany-kaṉanypa nyinanyangka Godalu tjananya puḻkaṟa pungkuk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lu tjanala ngapartji wangkangu, “Wiya, wanyu kaṉa ngayulu-waraṟa nyurala tjapi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nalu wanyu Johnnga wituṉu aṉangu tjuṯa baptise-katinytjaku Godalu munta wati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tjananku kapuṯurira wangkangi, “Nyaala wangkaku palula? Tjinguṟu nganaṉa alatji wangkaku, ‘Godalu wituṉu’, ka paluṟu tjinguṟu nganaṉala wangkaku, ‘ka nyura nyaaku Johnku mulamularingkuwiyangku want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nganaṉa tjinguṟu alatji wangkaku, ‘Watingku wituṉu’, kaya alatji wangkanyangkampa aṉangu nyanga tjuṯangku kuliṟa mirpaṉarira nganaṉanya apungka aṯuṟa iluntankuku, panya paluṟu tjana Johnnga Godaku wangkatjaranmankupai. Kala nyaa wangk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palulanguṟu puṯu kuliṟa Jesula wangkangu, “Wiya, nganaṉa ngurpa nganalu Johnnga wituṉu baptise-katinytjaku.”]]></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2026-06-28T13:25:39Z</dcterms:created>
  <dcterms:modified xsi:type="dcterms:W3CDTF">2026-06-28T13:25:39Z</dcterms:modified>
  <dc:title>Bible.com.au: Luke-aku 20:1-47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