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gura nyara palula itingka tawunungka uṟilta wati tjapata tjuṯangku tjiipi tjuṯa aṯunymaṟa kanyiningi mung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Mayatjaku angelpa utiringu tjanala munu pitalytji puḻka mulatu tjananya irnyaṟa kanyiningi. Kaya urulyaraṟa puḻkaṟa nguḻuri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angeltu palula tjanala wangkangu, “Nguḻuringkunytja wiyangkuya kulinma. Ngayuluṉa pitjangu nyurala tjukurpa wiṟu mulapa tjakultjunkunytjikitja aṉangu uwankaraku, kaya kuliṟa uwankara puḻkaṟa pukuḻari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wari nyanga Mayatja Davidaku ngurangka iṯi wirkanu nyuranya wankaṟunkunytjikitja panya Christanya Mayatja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yura ankula ngurila munu nyawa iṯi nyara palunya mantarangka karpintja puluka tjuṯaku mai ngaripaingka ngarinyangka. Alatji ngarinyangka nyakula nyura kulilku, ‘Munta, nyangatja iṯi panya paluṟu.’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angelpa paluṟu wangkara wiyaringkunyangka maḻangka angelpa kutjupa tjuṯa mungilyi mulapa ilkaṟinguṟu ukalingkula palula tjunguringkula tjungungku inma inkara Godanya waḻkuningi alatji wangk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anya wiṟu mulapa nyara ilkaṟingka nyinanytja panya.Kayanku mantangka nyanga aṉangu Godala kulilpai uwankara kurunpa pukuḻpa nyina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ya angelpa tjuṯa inkara wiyaringkula maḻaku anu ilkaṟikutu, kayanku wati panya tjapata tjuṯangku wangkangu, “Ala, walala ara Bethlehemalakutu munula nyawa nyanga palunya, panya Mayatjaku angeltulanya kuwari tjakultjun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 pakaṟa warpungkula anu waḻikutu munuya waḻingka ma-wirkaṟa nguriṟa nyangu Mary-nya pulanya Josephanya pulukaku ngurangka nyinanyangka munuya iṯi kuḻu pantja-pantjangka ngarinyangka nyangu pitingka pulukaku mai ngaripai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Munuya wati panya tjapata tjuṯangku iṯi palunya nyakula Josephala pulala tjakultjunu tjukurpa panya angeltu tjanala tjakultjunkunytja iṯi nyanga palunyatjara, munuya iṯi nyakunytjatjanungku aṉangu tjuṯangkalta tjakultjunangi. Kaya kuliṟa urulyaraṉu tjiipi kanyilpai tjuṯangku tjanala wangkany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Iṯi Ngarinytja(Matthew-ku 1:18-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ary-lu tjukurpa nyanganpa rawangku unngu kulini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palulanguṟu wati panya tjapata tjuṯangku Mary-nya pulanya wantikatira maḻaku anu munuya iwarangka ankula inma inkara Godanya puḻkaṟa waḻkuṟa pukuḻaringi wiṟu kulintjatjanungku munu nyakunytjatjanungku kuḻu. Munuya wangkangi, “Mulapa angeltu nganaṉala tjukaṟurungku tjakultju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tjiṉṯu 7 ngaṟala wiyaringkunyangka mungawinki iṯi panya palumpa tjiṉṯu wirkanu palunya watintjaku wati tjukurtjarangku. Ka pula palunya ininu Jesunya, panya ini nyanga palunya ngaṉmanytju wangkangu angeltu Mary-la.Jesunya Timpulakutu Katiny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Ka aṟa panya irititja ngaṟanyi Godalu Mosela ngaṉmanytju wangkanytja nyanga alatji, “Utiya katja ngaṉmanyitja uwankara ngayunya ungama ngayukurinytjaku.” Ka Josephalu pula aṟa panya palunya kulinu munu piṟa kutju wiyaringkunyangka iṯi Jesunya Jerusalemalakutu katingu Godanya ungkunytjikitj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pula tjuḻpu kutjara kuḻu katingu. Panya Godalu Mosela aṟa kutjupa minyma ngunytju tjuṯaku ngaṉmanytju wangkangu nyanga alatji, “Minyma ngunytjungku iṯi kanyintjatjanungku uti piṟa kutju wiyaringkula tjuḻpu kutjara katira wati tjukurtjara ungama tjinguṟu kuukuuku kutjara munta araḻapaḻpaḻpa kuḻunypa kutjara, ka tjukurtjarangku tjuḻpu panya kutjara pungkula Godanya ungkuku, ka palulanguṟu minyma paluṟu palyaringkuku munu para-ngaṟamalta.” Ka pula aṟa nyanga kutjara kulinu munu pula Jesunya katingu timpulakutu tjuḻpu kutjara kuḻ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Ka nyara palula aṟangka wati tjiḻpi kutju nyinangi Jerusalemala, wati ini Tjimiyannga. Nyanga paluṟu wiṟu mulapa tjukaṟuru nyinangi Kurunpa Miḻmiḻngatjara. Munu paluṟu Godaku mulamularingkula rawaṯu paṯaningi munu kuliningi panya ngula Godalu Israelkunu tjuṯa wankaṟunkuku. Panya ngaṉmanytju Kurunpa Miḻmiḻṯu tjiḻpi panya palula wangkangu alatji, “Panya Mayatja Godalu ngaṉmanytju iriti mulapa kalkuṉu Wankaṟunkupainya nyuralakutu iyantjikitjangku. Kan nyuntu nyara palunya nyakunytjikitja wanka nyinaku munun nyakula kutju iluku.” Ka Tjimiyantu nyangatja kuliṟa paṯaningi rawa alatjiṯu aḻa-aḻa panya paluṟu Wankaṟunkupainya pitja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tjiṉṯu panya palula Jesunya ungkunytjikitjangku katinyangka Kurunpa Miḻmiḻṯu wati panya palunya nintinu timpulakutu ankunytjaku. Ka paluṟu ankula tjarpara nyinangi timpula unngu munu mulapaṯu nyangu Mary-lu pula Josephalu iṯi Jesunya Godanya ungkunytjikitjangku wirkakatiny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paluṟu iṯi panya palunya nyakula ampuṟa puḻkaṟa pukuḻaringu, munu Godanya waḻkuningi wangka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1 ]]></a:t>
            </a:r>
            <a:r>
              <a:rPr lang="en-US" b="1" sz="3000" spc="0" u="none">
                <a:solidFill>
                  <a:srgbClr val="000000">
                    <a:alpha val="100.00%"/>
                  </a:srgbClr>
                </a:solidFill>
                <a:latin typeface="Calibri"/>
              </a:rPr>
              <a:t><![CDATA[“Uwa Mayatja God, kuwariṉatju ngayulu pukuḻaringu alatjiṯu, panya nyuntu mulapa kuwari ngayula wirkakatingu Wankaṟunkupainya, panya nyanga palunyan ngaṉmanytju kalkuṉu.Kaṉa kuwari nyanga palunya nyangu kuṟungku nyuntu panya kalkuntjanya,panya nyuntu aṉangu uwankara wankaṟunkunytjaku iyantjanya. Kaṉa palya ilunyi nyuntu panya kalkuntjitjangk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yanga paluṟu tili puḻka mulapa nyinaku aṉangu Jew wiya tjuṯaku tjana manta winkingka Godanya uti nyakunytjaku.Kaya paluṟu tjana tili palunya nyakula mulamularingkula Israelkunu tjuṯa puḻkaṟa mirawaṉiku nyuntumpa panya walytjapiti.”Alatji Tjimiyantu Godanya wangkara waḻkuningi munu pukuḻari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yara palula aṟangka wati ini Tjiitja Ukatjanya mayatja puḻka nyinangi ngura panya ini Rome-ala munu ngura winki mulapa mayatjangku tjunguṟa kanyiningi Israelnga kuḻu. Wati nyanga paluṟu mayatja uwankarangka wangkapai, kaya wangaṉarangku kulilpai palula. Ka Johnnga iṯi nyinanyangka mayatja nyara paluṟu aṉangu winki kantamilantjikitja mukuringangi, munu tjananya uwankara wituningi ngura uwankaranguṟu ankula ngura walytjangka walytjangka ini nyiringka walkatjunkuny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tjiḻpi panya paluṟu alatji wangkanyangka iṯi panya palumpa mamangku ngunytjungku kuliṟa urulyaraṉ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Tjimiyantu pulala ngapartji wangkangu alatji, “Godalu nyupalinya pukuḻmanama munu iṯi nyanga palunya kuḻu.” Munu paluṟu piṟuku wangkangi minyma panya ngunytjungka alatji, “Tjitji nyanga palunya Godalu iyaṉu Israelkunu tjuṯangka tjukurpa wangkanytjaku. Ka tjarangku kuliṟa wankaringkuku, palu tjara kutjupangku kuliṟa wantiku munu ilura kawankati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nya paluṟu utilku aṉangungku unngu kulintja uwankara. Ka Mary, nyuntu nyakula tjituṟu-tjituṟuriku munun tjuni kaṯakatiku.” Alatji Tjimiyantu Mary-la wangkang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7 ]]></a:t>
            </a:r>
            <a:r>
              <a:rPr lang="en-US" b="1" sz="3000" spc="0" u="none">
                <a:solidFill>
                  <a:srgbClr val="000000">
                    <a:alpha val="100.00%"/>
                  </a:srgbClr>
                </a:solidFill>
                <a:latin typeface="Calibri"/>
              </a:rPr>
              <a:t><![CDATA[Ka minyma wanakaḻa kutju ini Annanya nyinangi nyara palula munu timpulangka unnguṯu ngaṟangi. Panya palumpa mama ini Panuwalnga nyinangi ngaṉmanypa, ka palumpa walytja tjuṯa wati ini Atjalanguṟu nyinangi panya iriti mulapa Atjanya wati Jacobaku katja nyinangi, pala palumpa. Ka minyma panya palumpa kuri ngaṉmanypa yiya 7 kutju palula tjungu nyinanytjatjanu ilungu. Ka nyara palulanguṟu minyma panya paluṟu rawa mulapa nyinangi munu pamparingkula yiya 84-ringu. Munu minyma panya paluṟu wangkatjara Godaku tjukurpa tjakultjunkupai nyinangi munu paluṟu timpulangka rawa nyinapai wantikatinytja wiya munu Godala tjapilpai mungangka kaḻaḻa kuḻu, munu paluṟu kutjupa-aṟa mai wantipai Godala puḻkaṟa tjapintjikitjang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nyara palula aṟangka Mary-nya pula timpulangka ngaṟanyangka minyma panya paluṟu wirkanu pulala munu iṯi Jesunya nyakula pukuḻarira Godanya waḻkuningi. Panya aṉangu kutjupa tjara rawa paṯaningi Israelkunu tjuṯa wankaṟunkunytjikitja pitjanyangka nyakunytjikitja. Ka minyma panya paluṟu aṉangu nyanga palula tjanala wangkangi alatji, “Nganaṉa panya rawa mulapa paṯaningi Wankaṟunkupainya pitjanytjaku ngura nyanga Jerusalemalakutu. Kaṉa nyurala kuwari tjakultjunanyi panya paluṟu pitjangu alatjiṯu Mary-ku pulampa katja.” Alatji Annalu aṉangu tjuṯangka tjakultjunu paluṟu nyakunytjatjanungku.Nazarethalakutu Maḻaku Ankunyt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nyara palulanguṟu Josephalu pula Mary-lu uwankara palyaṟa wiyaṉu Moseku tjukurta ngaṟanytjitja. Munu pula palula maḻangka timpulangka waṟka wiyaṟa anu maḻaku ngura Nazarethalakut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tjitji panya paluṟu puḻkaringkula kuṉpuringu munu ninti puḻka mulararingu. Ka Godalu tiṯutjarangku palunya puḻkaṟa mulapa pukuḻmanangi.Jesunya Timpulangka Nyinanyt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yiya kutjupa yiya kutjupa Jesuku ngunytju pula Josephanya rawa ankupai Jerusalemalakutu inma panya Katuwanu Ankunytja kulintjikit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Jesunya panya nguwanpa puḻkaringu munu yiya 12-aringu, munuya paluṟu tjana kuḻu inma nyara palulakutu anu Jerusalemalakut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unuya inmangka nyinara wiyaringkula ma-pakaṉu ngura walytjakutu. Palu tjitji panya Jesunya Jerusalemala nyinangi ngunytjungka tjungu ankunytja wiya. Ka Josephanya pula watarkuṯu an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yara palula aṟangka wati panya ini Kuṟiniyatjanya ngura Tjiṟiyaku mayatja nyinang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anya pula alatji kuliningi, “Tjinguṟu maḻpa kutjupa tjuṯangka anu.” Munu pula pitjaliṟa mungartjirira ngura tjunu ngarinytjikitjangku munu pula puṯu nyangangi. Munu pula walytja tjuṯangka maḻpangka kuḻu tjapining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 puṯu alatjiṯu pula nguriningi munu pula ngarira tjiṉṯuringkula maḻaku anu Jerusalemalakutu Jesunya ngurintjikit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 pula palulanguṟu piṟuku munga kutju ngaringu Jerusalemala wirkaṟa, munu mungawinki pakaṟa Jesunya piṟuku para-nguriningi munu pula nyangu timpula unngu nyinara wangkanyangka wati tjiḻpi nintipuka tjuṯangka. Ka Jesulu tjana tjukurpa wangkanyangka kuliningi munu kuliṟa tjanala tjapining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ya paluṟu wangkanyangka puḻkaṟa urulyaraningi, “Ai, tjitji nyangatja nintipuka mulapa, munulanya nintingku nganaṉala tjapin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palumpa ngunytjungku nyakula urulyaraṉu munu wangkangu, “Katja, nyaakun kumpiṟa nyinangi? Nyanga ngali nyuntunya puṯu nguriṟa nguriṟa puḻkaṟa tjituṟu-tjituṟuring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 Jesulu nyangatja kuliṟa urulyaraningi munu wangkangu, “Palu nyaaku nyupali wanyu ngayunya nguriningi? Nyupali kulintja wiyaṯu panya ngayulu Mamaku waḻingka nyinanyangk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pula puṯu kulinu alatji wangkanyangk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 palulanguṟu Jesunya pulala tjunguringkula anu alinytjarakutu Nazarethalakutu munu paluṟu pula wangkanyangka wangaṉarangku kulilpai. Ka palumpa ngunytjungku unngu kuliningi kuruntu tjukurpa uwankara, paluṟu panya wangkanytja tjuṯa kuḻ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Ka Jesunya rawa ngurangka nyinangi munu wati puḻkaringkula nintipuka mulararingu. Ka Godanya palumpa puḻkaṟa pukuḻaringi munu aṉangu tjuṯa kuḻu palumpa pukuḻaringiṯ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ngura uwankaranguṟu aṉangu winki ngura walytjakutu walytjakutu anangi tjanampa tjamuku ngurakutu ini tjanampa nyiringka walkatjunkunytjiki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osephanya ngura Nazarethala nyinangi munu uḻpaṟiralku ma-pakaṉu tawunu walytjakutu ngura ini Bethlehemalakutu, panya ngaṉmanypa mulapa palumpa tjamu Davidanya iṯi ngaringu ngura nyara palula, ka palulakutu paluṟu anu ini walkatjunkunytjiki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katingu Mary-nya panya palunya kalkuntjatjanungku. Ka Mary-nya paku puḻka nyinangi munu ngaṉmanypa tjuni puḻkar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luṟu pula Bethlehemala wirkanu, ka Mary-nya tjuni iniri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ṟu iṯi katja kuwari kutju ngurpangku kanyinu, munu mantarangka karpiṟa pantja-pantjangka ngaritjunu piti ngaṯingka. Piti nyara paluṟu panya puluka tjuṯaku munu tjiipi tjuṯaku mai tjunkupai ngalkunytjaku. Tjinguṟu pula waḻingka payamilaṟa tjarpanyangka iṯi wirkanama, palu aṉangu winkingku ngaṉmanypa tjarpara waḻi uwankara angaṉu, ka palulanguṟu pulampa ngura wiya ngaṟangi waḻi unngu ngarinytjaku, ka pula tjulypinytja ngaringu pulukaku ngurangka.Tjiipi Kanyilpai Tjuṯangka Angeltu Wangkanytja]]></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2026-09-01T13:17:14Z</dcterms:created>
  <dcterms:modified xsi:type="dcterms:W3CDTF">2026-09-01T13:17:14Z</dcterms:modified>
  <dc:title>Bible.com.au: Luke-aku 2:1-52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