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ara palumpa ngurangka Tjakiyatjalu pakaṟa winkingka miṟangka Mayatja Jesula wangkangu alatji, “Mayatja, ngayulu kuwari ulytja kutjupa kutjupa uwankara tjaraṉi kutjarankunytjikitjangku munuṉatju tjara kutju ngaḻṯutjara tjuṯa ungkuku. Munuṉa ngayulu aṉangu kutjupa tjuṯangka mani ngunti waintaṟa mantjintjatjanungku palunya tjananya maḻakungku ungkuku kutjara kutjara aṟ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Jesulu nyangatja kuliṟa wangkangu palula, “Kuwari nyanga alatjiṯu nyuntunya munu nyuntumpa walytjapiti kuḻu Godalu wankaṟunu waḻi nyangangka nyinanytja tjuṯa. Panya kuwari nyuntu Aipuṟamanya puṟunypa Godaku mulamularingu. Nyara palulanguṟu nyuntu Aipuṟamaku walytja mulapa nyin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gayulu Watiku Katjanya pitjangu aṉangu kawalirinytja tjuṯa nguriṟa mantjintjikitja munu Godala maḻakungku tjunguṟa wankaṟu kanyintjikitja.”Tjukurpa Wati Waṟkaripai Tjuṯatjara(Matthew-ku 25:14-3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ngura Jerichonya Jerusalemala itingka ngaṟangi, kaya aṉangu tjuṯangku kuliningi Jesulu tjukurpa wangkanyangka. Munuya ngunti alatji kuliningi, “Tjinguṟu kuwari Godalu nganaṉala utiringkula nganaṉanya mayatjangku kanyilku ngura nyanga Jerusalemala.”Ka Jesulu nintingku kuliningi tjana unngu kulintjitja, munu tjanala tjukurpa aṟa kutjupatjara wangkangi alatji, “Wati puḻka nyinangi ngura kutjupangka waṟka tjuṯatjara. Kaya kutjupa-aṟa palunya ngura kutjupanguṟu aḻṯingu mayatja puḻka tjunkunytjikitjangku ngura tjuṯaku palumpa nguraku kuḻ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paluṟu ankunytja kuwaripangka aṉangu palumpa waṟka tjuṯa aḻṯingu wati 10-pala munu tjananya mani yakutjangka kutju-kutju ungkula wangkangu, ‘Waṟkaya palyanma mani nyanga palunyatjarangku ngayulu maḻaku pitjanytjaku paṯaṟa munuya mani puḻkaringkunytjaku piṟuku palyanma.’ Alatji paluṟu wangkara tjananya wantikatingu munu anu parari ngura kutjupakutu mayatjarinytjiki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palumpa ngurangka aṉangu tjuṯa palumpa kuraringkupai, munuya ankunyangka maḻangka wati tjakulpa tjuṯa maḻawanungku iyaṉu tjana ankula alatji wangkanytjaku, ‘Wiya, wati nyanga palumpala nganaṉa mukuringkunytja wiya nganampa mayatja puḻka nyinanytjaku nganampa ngur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ngura nyara parariya palunya tjananya kuliṟa wantingu munuya wati panya palunya tjunu alatjiṯu mayatja puḻka nyinanytjaku ngura uwankaraku. Ka palulanguṟu maḻaku pitjangu wati panya paluṟu munu wirkaṟa waṟka panya tjuṯa aḻṯingu munu tjananya wangkangu, ‘Ngayulu panya nyuranya mani ungkukatingu. Ka nyura yaaltjiṯu piṟuku palyaṉu ngayulu ankunyangka maḻangka mani panya palula tjanalanguṟ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wati waṟka kutju kuranyu pitjangu munu palula wangkangu, ‘Uwa mayatja, panya yakutja manitjara kutjuṉin u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ngayulu piṟuku palyaṉu mani puḻka mulapa nampa nyangatja panya yakutja 10-pa.’“Ka palunya mayatjangku panya wangkangu, ‘Nyuntun wiṟu mulapa palyaṉu. Ka nyuntu tjukutjuku wiṟungku aṯunymankunytjitjanguṟu ngayulu nyuntunya mayatja tjunanyi ngura puḻka 10-pa aṯunymaṟa kanyin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lulanguṟu wati waṟka kutjupa palulakutu pitjangu munu wangkangu, ‘Mayatja, panya nyuntuṉin yakutja manitjara kutju ungu, kaṉa ngayulu piṟuku palyaṉu mani puḻka nampa nyangatja panya yakutja 5-p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akiyatjalu Jesunya Nya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ayatjangku palula wangkangu, ‘Uwa palya. Ngayulu nyuntunya mayatja tjunkuku ngura puḻka 5-pa aṯunymaṟa kanyin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iṟuku wati waṟka kutjupa pitjangu munu paluṟu mayatjangka wangkangu, ‘Mayatja, nyangatja mani panya nyuntu ngayunya ungkunytja. Ngayulu nyanga palunya raikingka karpiṟa kumpilpa ngarinytjaku tju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ngayuluṉa nguḻuringangi nyuntumpa panya nyuntu wati wituwitu, munu nyuntu witulya puḻkangku mantjilpai nyuntu tjunkunytja wiyatjangku munu panyan mai kaṯaṟa uralpai nyuntu ngaṉmanytju uṉinypa tjuṯa tjunkunytja wiyatj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mayatjangku panya wangkangu palunya, ‘Nyuntun wati kura, munun waṟka ngayuku palyantja wiya alatjiṯu. Kuwariṉa tjukurpa panya nyuntu ngayunya wangkanytjitjanguṟu nyuntunya paini. Panya nyuntu ninti ngayuku panya ngayulu wati wituwitu munuṉa witulya puḻkangku mantjilpai ngayulu tjunkunytja wiyatjangku, munuṉa mai kaṯaṟa uralpai ngayulu ngaṉmanytju uṉinypa tjuṯa tjunkunytja wiyatj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n nyaaku ngayuku mani raikingka kutju karpiṟa kanyiningi bankingka tjunkunytja wiyangku? Tjinguṟu nyuntu bankingka tjunkunyangkampa ngayulu puḻka nguwanpa bankinguṟu mantjinma maḻaku pitj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tjanala wangkangu palula itingka ngaṟanyangka, ‘Mani palatjaya mantjiṟa uwa wati panya puḻka palyantjan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aṉangu tjuṯangkuya wangkangu palula, ‘Wiya, paluṟu panya puḻka kanyini yakutja tjuṯangka 10-p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mayatja panya paluṟu wangkangu, ‘Wiya, panya puḻka palyantjalu piṟuku mantjilku, palu panya waṟka palyantja wiyanguṟu ngayulu palumpa uwankara mantjilku maṟalpa ngaṟa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ṉa kuwari nyurala tjapini, “Ngananya tjana panyatja ngayulu mayatjarinytjaku mukuringkunytja wiya? Ngalya-katiya palunya tjananya munuya nyanga kuranyu iluntara ngayula miṟangka!” ’ Alatji mayatja panya paluṟu wangka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Jesunya nyanganpa wangkara wiyaringkula ma-pakaṉu Jerusalemalakutu.Jesunya Jerusalemala Tjarpanytja(Matthew-ku 21:1-11; Markaku 11:1-11; Johnku 12:12-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esunya tjana tawunu panya Jerichola tjarpara iwarangka waaraṯu an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Munu paluṟu wirkanu ngura Piitja-paitjala pulala Piitjanila itingka apu panya ini Alipatjarangka munu paluṟu nintintja kutjara kuranyu wituṟa iyaṉu pulala alatji wangkara, “Ara pula tawunu nyara ilatjakutu munu nyupali ma-wirkaṟa nyakuku tangkiyi kuḻunypa karpintja ngaṟanyangka ngaṉmanypa tatintja wiyatja. Nyara palunya pula araltjara ngalya-ka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tjinguṟu wati kutjupangku nyupalinya nyakula tjapilku alatji wangkara, ‘Nyaaku nyupali palatja araltjananyi?’ Ka pula alatji wangka, ‘Wiya, Mayatjanya nyanga palumpa mukuringanyi.’ Alatji pula wati palula w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ula mulapaṯu ankula nyangu paluṟu panya wangkanytjit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ula tangkiyi panya kuḻunypa araltjankunyangka wati panya tangkiyiku walytjangku pulanya nyakula tjapinu wangkara, “Nyaaku nyupali araltjanan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ula wangkangu, “Wiya, Mayatjanya nyanga palumpa mukuringanyi.” Ka pulanya palyanmanu araltjaṟa katinytj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pula mulapaṯu katingu Jesulakutu, kaya nintintja tjuṯangku mantara wupukuta waṟa mankurpa tjunu tangkiyi panya kuḻunytja tjaṉangka munuya Jesunya tatitjun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paluṟu tatiṟa pitjanyangka aṉangu tjuṯangku palumpa puḻkaṟa pukuḻarira wupukuta tjananku araltjara lipiṟa tjunkula waṉaningi iwarangka palula kurany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aluṟu apu Alipatjaralawanu ankula ma-ukalingangi wimaṟungka itipirira piṟuku Jerusalemalakutu ma-tatintjikitja. Ka ma-ukalingkunyangkaya aṉangu palunya waṉalpai tjuṯa palumpa puḻkaṟa alatjiṯu pukuḻaringi munuya pukuḻṯu mirara Godanya waḻkuningi, panya paluṟu miracle wiṟu tjuṯa palyantjitjanguṟu, panya tjanaya rawangku nyangangi paluṟu palyannyangk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ya Godanya mirawaṉingi alatji wangkara,“Mayatja God, nyanga palunya puḻkaṟa pukuḻmanama,panya nyuntu palunya iyaṉu nganaṉanya mayatjarira kanyintjaku.Kuwari nganampa God Ilkaṟitjanya aṉangu tjuṯaku kalyparingu.Kala palunya waḻkuṟa mirawaṉima katutja puḻkany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ya Paṟatji tjuṯangku aṉangu tjuṯangka nguṟur-nguṟurpa ankunytjatjanungku Jesula wangkangu, “Nintilpai, nyanga nyuntunya waṉalpai tjuṯa wanyu paila pilunari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gura nyara palula wati mani puḻkatjara ini Tjakiyatjanya nyinangi mani mantjilpai tjuṯaku mayatja, panya palumpa waṟka tjuṯangku aṉangu tjuṯanguṟu kamantaku mani mantjilpa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Jesulu tjanala wangkangu, “Wiya, nyanga tjana tjinguṟu pilunarinyangkampa apu nyangantu ngapartji mirara Godanya waḻkulku.”Jesunya Jerusalemaku Ulanyt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 palulanguṟu Jerusalemalakutu ngalya-ilaringkula Jesulu waḻi palunya nyangangi munu paluṟu nyakula ulangi aṉangu tjuṯaku munu wangkang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gayulu mukuringanyi nyura nintingku kulintjaku yaaltjingaṟa Godala kalypa tjungu nyinanytjikitjangku. Palu wiya, nyura ngurpangku puṯu nyanganyi munu nyura puṯuṯu kulini. Ngaḻṯutja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nya ngula nyurampa mirpaṉtju tjuṯangku pitjala nyuranya pikangku tjaṯutjuṟa angatjunkuku kampa uwankaranguṟ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unuya nyurampa waḻi uwankara piḻuntara minya-minyalku alatjiṯu kutjupa maḻaringkula ngaṟanytjaku wiya, munuya nyuranya unngu nyinanytja tjuṯa uwankara alatjiṯu iluntara wiyalku tjitji tjuṯa kuḻukuḻu. Panya Godanya pitjangu nyuranya wankaṟunkunytjikitja, ka panya nyura palunya ngurkantankunytja wiyangku wantingi.” Alatji Jesulu tjituṟu-tjituṟurira wangkangi Jerusalemanya nyakula.Jesulu Paintja Timpula Kurannyangka(Matthew-ku 21:12-17; Markaku 11:15-19; Johnku 2:13-22)]]></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palulanguṟu waḻingka ma-wirkaṟa ankula timpulangka tjarpangu. Ka timpulaku yaatangka panya aṉangu tjuṯangku ngaṟala kutjupa kutjupa tjuṯa tjalamilaningi.Ka Jesulu nyakula tjananya mirpaṉarira pain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unu tjanala wangkangi, “Panya nyiringka iriti walkatjunkunytja ngaṟanyi Godalu wangkanytjitja alatji,‘Ngayuku timpula uti ngayuku alatjiṯu ngaṟama aṉangu winkingku ngayunya tjarpara waḻkuntjaku.’ Palu nyura maniku manyu tjuṯangku timpula nyanga miḻmiḻṯa tjarpara aṉangu tjuṯangka mani mantjiṟa ngura nyangatja kuraṉi munu wati kutitjunkupai tjuṯaku waḻi puṟunypa palyaṉi.” Alatji Jesulu tjanala wangkang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unu tjiṉṯu kutjupa tjiṉṯu kutjupa Jesulu timpulangka pitjala tjukurpa wangkapai. Kaya wati tjukurtjara kuranyitja tjuṯangku, munu wati Moseku tjukurpa nintilpai tjuṯangku, munu Jewku mayatja tjuṯangku kuḻukuḻu Jesunya kukanymanangi iluntankunytjikitjangk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Palu puṯuliringiya panya aṉangu tjuṯangkuya rawangku palula tjukurpa kulintjikitja puḻkaṟa mukuringangi munuya puṯu wanting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nya tjana ankunyangka aṉangu winki iwarangka ngaṟala waṉaningi palunya nyakunytjikitja.Ka Tjakiyatjanya kuḻu palunya nyakunytjikitja puḻkaṟa mukuringangi. Palu puṯu nyangangi aṉangu tjuṯa anga-ngaṟanyangka, panya paluṟu wati muṯumuṯu mula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paluṟu kuranyu wirtjapakaṉu puṉu miṉatjarangka tatiṟa Jesunya katunguṟu nyakunytjikitja panya paluṟu kuliningi, “Tjinguṟu Jesunya nyanga palulawanu pi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nya mulapaṯu nyara palulawanu anangi munu puṉu pala palula wirkaṟa ira-nyakula nyangu Tjakiyatjanya puṉu katu nyinanyangka munu wangkangu, “Tjakiyatja! Ngalya-ukaliwa! Ngayulu kuwari nyuntula akatjari nyinanytjikitja mukuringanyi nyuntumpa waḻi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akiyatjanya mapalku ukalingu puṉunguṟu, munu pukuḻarira Jesunya katingu palumpa waḻikut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aṉangu tjuṯangku Jesunya katinyangka nyakula mirpaṉarira wangkara waṉingi alatji, “Ai! Wati nyaratja kura mulapa. Ka Jesunya nyaaku palumpa ngurakutu ananyi?”]]></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2026-06-09T23:15:55Z</dcterms:created>
  <dcterms:modified xsi:type="dcterms:W3CDTF">2026-06-09T23:15:55Z</dcterms:modified>
  <dc:title>Bible.com.au: Luke-aku 19:1-48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