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7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1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ya, Godalu palunya tjananya kuliṟa mapalkungku alatjiṯu alpamilalpai palumpa aṉangu tjuṯa. Ka ngula ngayulu Watiku Katjangku maḻaku pitjala aṉangu tjuṯa yaaltji-yaaltji nyinanyangka nyakuku mantangka nyanga? Wanyu ngayulu aṉangu tjuṯa ngayuku mulamularingkunytjatjanu rapa mulapa nyinanyangka nyakuku?”Godala Tjukaṟuru Nyinanyt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 Jesulu piṟuku tjanala tjukurpa aṟa kutjupatjara tjakultjunangi, panya aṉangu kutjupa tjuṯangkuyanku walytjangku mirawaṉira palyanmankupai munuya kutjupa tjuṯa kuranmankupai. Ka Jesulu tjukurpa nyangatja tjanala wangkangu alatj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jiṉṯu kutjupa wati kutjara anu timpulakutu Godala tjapintjikitja, kutju Paṟatji, ka kutjupa kamantaku mani mantjilp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wati panya Paṟatji paṯu ngaṟangi, wati panya mani mantjilpaingka ila wiya, munu paluṟu Godala kaṉany-kaṉanytju maṟa katuringkula tjapiṟa alatji wangkangu,‘Mama God, ngayulu nyuntumpa pukuḻarinyi nyuntu ngayunya wiṟuṟa kanyinnyangka, panya ngayulu manyu wiya aṉangu nyanga kutjupa tjuṯa puṟunypa wiya. Munuṉa wati kutjupa tjuṯa puṟunytju kutitjuṟa ngunti kuralpai wiya, munuṉa kuri walytjatjarangka kutju ngaripai kampangkaṯu ngarinytja wiya. Munuṉa nyuntumpa pukuḻarinyi, panya nyuntu ngayunya tjukaṟuru nyinanytjaku palyaṉu wati nyanga mani mantjilpai puṟunypa wi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nya ngayulu tjiṉṯu maṉkurpa mai kuka kuḻu ngalkupai munuṉa tjiṉṯu kutjupa wantipai mai kuka kuḻu ngalkunytja wiyangku. Munu panyaṉa waṟkarinytjatjanungku mani mantjiṟa tjukutjuku tjaraṟa nyuntunya rawangku ungkupai Moselu wangkanytjitja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wati panya mani mantjilpaingku kuṉṯaringkula paṯunguṟu ngaṟala paluṟunku kurunpa tjituṟu-tjituṟurira maṟa piḻpirta tjunkula wangkangu,‘God, ngaḻṯuriwatju panya ngayulu kura rawangku palyaningi.’Alatji paluṟu piiwiyaringkula Godala tjapin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palulanguṟu Jesulu tjanala wangkangu, “Wati panya kutjara tjapiṟa wiyaringkula ngurakutu anu. Palu Godalu wati kutju palyanmanu palumpa pukuḻarira wati panya mani mantjilpainya, munu wati panya Paṟatjiku pukuḻarinytja wiya alatjiṯu. Ka tjukurpa nyanga palulanguṟu nyura uti kulinma walytjangku mirawaṉinytja wiyangku wantinytjikitjangku. Panya aṉangungku walytjangku mirawaṉinyangkampa Godalu palunya tjukutjukulku. Palu tjinguṟu paluṟu walytjangku tjukutjukunmankunyangkampa Godalu palunya mirawaṉira puḻkanmankuku kutjupa tjuṯangka waintaṟa.”Jesulu Tjitji Tjukutjuku Puṟunyarinytjaku Wangkanytja(Matthew-ku 19:13-15; Markaku 10:13-1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aṉangu kutjupa tjuṯangku tjitji tjukutjuku tjuṯa Jesulakutu ngalya-katingi maṟa tjunkula wangkara pukuḻmanytjaku. Kaya palumpa nintintja tjuṯangku katinyangka nyakula tjananya paini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Jesulu tjitji panya tjukutjuku tjuṯa aḻṯingu palulakutu pitjanytjaku, munu wangkangu palumpa nintintja tjuṯangka, “Tjitji tjukutjuku tjuṯa ngayulakutu pitjanyangka nyakulaya paintja wiyangku wantima! Panya aṉangu tjuṯa tjitji nyanga tjukutjuku tjuṯa puṟunypa nyinanyangkampa Godalu tjananya mayatja puḻkangku walytjanmaṟa kanyil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ṉa tjukaṟurungku nyurala wangkanyi, panya nyura tjitji nyanga puṟunytju Godanya wangaṉarangku kulinnyangka kutju Godalu nyuranya mayatjangku walytjanmaṟa tiṯutjarangku kanyilku. Palu nyura wantinyangka paluṟu nyuranya wantiku.”Wati Mayatja Kutjupa Ulytja Puḻkatjara(Matthew-ku 19:16-30; Markaku 10:17-3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nyma Wanakaḻa Munu Wati Ngurkantankup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wati waḻi inmatjaku mayatjangku palula tjapinu, “Nintilpai, nyuntun wiṟu mulapa! Wanyuṉi tjakultjura, nyaalkuṉa Godala tjunguringkula wanka tiṯutjara nyinanytjikitjang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Jesulu palula wangkangu, “Nyaakuṉin wiṟunmananyi? Kutjupa wiṟu mulapa nyinanytja wiya, Godanya kutju wiṟu mulap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nyuntu panya ninti Godalu wituntjitja tjuṯaku. Panya paluṟu alatji wangkangu kuri walytjatjarangka ngarinytja wiyangku wantima, miṟi pungkuwiyangku wantima, walytjatjara kutitjunkuwiyangku wantima, aṉangu kutjupa ngunti ngukaṟa wangkawiyangku wantima, munu ngunytjungka mamangka wangaṉarangku kulin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wati paluṟu wangkangu, “Uwa ngayulu tjitjingkulpi tjukurpa nyanga palunya tjananya uwankara wangaṉarangku kulining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alatji wangkanyangka Jesulu kulinu munu palula wangkangu, “Palu nyuntu kutjuku watarkuringu, nyuntu panya kanyintja uwankaraku. Uti nyuntu palunya tjananya manikitjangku tjalamilanma munu mani mantjiṟa ngaḻṯutjara tjuṯa para-ungama munuṉi palulanguṟu pitjala ngayunyalta waṉanma. Munun nyuntu nyara palulanguṟu ngula ilkaṟingka wiṟu mulapalta mantjil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lu wati paluṟu alatji wangkanyangka kuliṟa puḻkaṟa tjituṟu-tjituṟuringu, panya paluṟu mani ulytja kutjupa kutjupa puḻkatjara alatjiṯu nyinangi, munu palunya tjananya walytjangku kanyintjikitja mukuringang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Jesulu palunya tjituṟu-tjituṟurinyangka nyangu munu palulanguṟu wangkangu, “Nyangatja wituwitu mulapa ngaṟanyi aṉangu mani munu ulytja puḻkatjara tjuṯaku, panya tjana mani ulytja kuḻu puḻkaṟa kuliṟa puṯu Godaku walytjaringanyi paluṟu tjananya mayatjangku kanyintj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ulilaya! Panya nyiilangka aḻa utju mulapa ngaṟanyi. Ka aḻa pala palulawanu wanyu kamula tjarpapai? Wiya alatjiṯu. Ka palu puṟunypaṯu aṉangu mani ulytja puḻkatjara tjuṯa puṯu Godaku walytjaringanyi paluṟu tjananya mayatjangku kanyintj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ya aṉangu tjuṯangku nyanganpa kulinu munuya puṯu kuliṟa palula tjapinu, “Palu Godalu aṉangu mani puḻkatjara tjuṯa wantirampa tjinguṟu aṉangu kutjupa uwankara kuḻu ngura kurakutu iyalku wankaṟunkunytja wiyang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Jesulu piṟuku wangkangu tjanala, “Uwa, aṉangu puṯu walytja wankaringanyi, palu Godalu kutjungku wankalp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Jesulu tjukurpa aṟa kutjupatjara tjanala wangkangi paluṟu tjana kuliṟa rawangku Godala tjapintjaku pakuringkunytja wiyang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Peterlu wangkangu, “Kulila, panya nganaṉa kutjupa kutjupa uwankara wantikatingu nyuntunya waṉantjikitjang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Ka Jesulu tjanala wangkangu, “Uwa mulapa. Kaṉa nyurala tjukaṟurungku wangkanyi, panya nyura tjinguṟu nyurampa ngura, munu kuri, kuṯa, kangkuṟu tjuṯa, ngunytju, mama munu tjitji tjuṯa kuḻu wantikatingu Godalu nyuranya munu aṉangu kutjupa tjuṯa kuḻu walytjanmaṟa mayatjangku kanyintjaku. Ka nyara palulanguṟu Godalu watarkuriwiyangku nyuranya waintaṟa ungkuku walytja tjuṯa mulapalta manta nyanga palula nyinanyangka, ka ngula nyura ilunytjatjanu wankaringkula pakaṟa wanka tiṯutjara nyinaku Godala tjungu pukuḻpa mulapa.”Jesulu Paluṟunku Ilunytjikitjangku Wangkanytja(Matthew-ku 20:17-19; Markaku 10:32-34)]]></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unu palulanguṟu Jesulu wati panya palumpa nintintja 12 mauṉṯalpa katingu munu tjanala wangkangu, “Kulilaya! Kuwarila Jerusalemalakutu ananyi. Ka uwankara panya wangkatjara tjuṯangku iriti Watiku Katjatjara walkatjunkunytja utiringku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nya ngayuku mirpaṉtju tjuṯangkuṉiya witiṟa wati Jew wiya tjuṯa ungkuku, kaṉiya ngayunya anaṟa kuraṟa pungkuku munuṉiya wiṯalytjunku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ṉiya wiipangka kuḻu puḻkaṟa alkalku munuya palulanguṟu ngayunya iluntankuku. Palu ngayulu ilunytjatjanu tjiṉṯu kutjara wiyaringkula wankaringkula pakalku. Alatji panya nyiringka iriti walkatjunkunytja utiringku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lu palumpa nintintja tjuṯangkuya puṯu nguwanpa kuliningi paluṟu ngula pikatjararingkunytja wangkanyangka, panya mulapa Godalu tjukurpa nyanga palunya kumpilpa kanyiningi tjanala utintja wiyangku tjana nintiringkula uti kulintjaku-tawara.Jesulu Wati Kuṟu Pati Ngatjilpai Palyaṟunguntja(Matthew-ku 20:29-34; Markaku 10:46-52)]]></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Jesunya tjana waṯalpi Jerichola wirkanu, ka ngura nyara palula wati kuṟu pati nyinangi iwarangka itingka, munu paluṟu maniku nyinara ngatjilpa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unu paluṟu kulinu aṉangu tjuṯa mulapa kinkinpa winki itiwanu wati-pitjanyangka munu tjapinu tjanala, “Nyaaringanyi nyanganp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ya palula wangkangu, “Wiya, Jesunya wati-pitjanyi panya Nazarethanya nguraṟ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wati panya kuṟutjarangku nyangatja kuliṟa Jesula mirara wangkangu, “Jesu! Davidakun katja! Ngaḻṯuriwatj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atji paluṟu wangkangu, “Tawunu kutjupangka wati mayatja kutjupa nyinangi ngurkantankupai. Munu nyara paluṟu Godaku munu aṉangu tjuṯaku kuḻu nguḻuringkupai wiya tjana palunya kuranmankunytja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ya aṉangu tjuṯangku Jesula tjungu ankunytjatjanungku palunya kulinu paluṟu Jesula wangkanyangka munuya palunya painu pilunarira wangkawiya nyinanytjaku. Palu paluṟu piṟukuṯu puḻkaṟa mirara tjapiningi alatji wangkara, “Davidakun katja! Ngaḻṯuriwatj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 Jesulu miranyangka kuliṟa ngaṟakatingu munu wangkangu wati palunya ngalya-katinytjak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unu palunya tjapinu, “Palu ngayulu nyaa palyantjakun nyuntu mukuringanyi?”Ka paluṟu wangkangu, “Mayatja, ngayulu nyakunytjikitja mukuringany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a Jesulu wangkangu palula, “Kuṟu aḻaringkula nyawa! Panya nyuntun mulapa ngayuku mulamularingkula kuwari kuṟu aḻaring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mulapaṯu paluṟu mapalku kuṟu aḻaringkula nyangangi, munu puḻkaṟa pukuḻarira Jesunya waṉaṟa Godanya waḻkuningi. Kaya aṉangu tjuṯangku palunya nyakula urulyaraningi, munuya tjana kuḻu pukuḻarira Godanya waḻkuning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tawunu nyara kutju palulaṯu minyma wanakaḻa nyinangi, ka aṉangu kutjupangku palumpa kutjupa kutjupa kutitjuṟa kanyiningi. Ka minyma paluṟu rawa pitjapai wati panya ngurkantankupailakutu munu palula wangkapai, ‘Wanyuṉi alpamilala, munu aṉangu panya palunya wangka ngayunya maḻakungku ungku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wati paluṟu rawangku alpamilantja wiyangku wantingi, munu rawa mulatu kuliṟa wantinytjatjanungku paluṟu ngula kulinu kutjungku alatji, ‘Ngayulu Godaku nguḻuringkupai wiya, munuṉa aṉangu tjuṯangku wangkanytja kuḻu kuliṟa wantip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minyma nyanga wanakaḻangkuṉi rawangku ngayunya pitjala tjapilpai. Kaṉa palya palunya kuwari alpamilalku panya ngayulu wantinyangkampa tjinguṟu paluṟu rawa alatjiṯu ngayulakutu pitjama munuṉi rawangkuṯu uuḻinama munuṉi pakunma.’ Alatji wati panya ngurkantankupaingku kulining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palulanguṟu Jesulu tjanala wangkangu, “Wati panya palunyaya kulinma! Panya paluṟu minyma palunya rawangku wantingi mapalkungku alpamilantja wiyangku. Munu palulanguṟu nyaa wangka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Godanya wanyu palu puṟunypa nyinanyi? Panya Godaku walytja tjuṯangku palula rawangku ulara tjapilpai mungangka kaḻaḻa kuḻu paluṟu tjananya alpamilantjaku. Ka paluṟu wanyu tjananya kuliṟa wantipai rawangku alpamilantja wiyangku?]]></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2026-05-24T18:30:33Z</dcterms:created>
  <dcterms:modified xsi:type="dcterms:W3CDTF">2026-05-24T18:30:33Z</dcterms:modified>
  <dc:title>Bible.com.au: Luke-aku 18:1-43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