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panya waṟkaripaingku uwankara wangaṉarangku kuliṟa palyannyangka mayatjangku wanyu palunya wiṟunmankuku? Wiya, panya palumpa ngaṟanyi alatjiṯu mayatjangku witunnyangka pal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 puṟunytju nyura kuḻu uti Godalu wangkanytja uwankara palyaṟa wiyaṟampa palula alatji wangkama, ‘Nganaṉa nyuntumpa waṟkaripai tjuṯa kutju, ka palya nyuntu nganaṉanya wangkara wiṟunmankunytja wiyangku wantinyi, panya nganaṉa nyuntu wituntjitja tjuṯa kutju palyaningi.’ ” Alatji Jesulu wangkangi palumpa nintintja tjuṯangka tjana Godalu wituntjitja tjuṯa wangaṉarangku kuliṟa palyantjaku.Jesulu Wati Miṟi Pikatjara Tjuṯa Palyaṟungku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nya tjana Jerusalemalakutu ma-pakaṉu munuya Galileela pulala Tjamiṟiyala nguṟurwanu 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wirkanu ngura tawunu kutjupangka tjukutjukungka. Kaya wati 10 miṟi pika puḻkatjara tjuṯa nyinangi nyara palula waḻi tjuṯangka mauṉṯalpa. Munuya Jesunya pitjanyangka nyakula ngaparikatingu palulakutu. Palu tjana puṯu ilaringangi palulakutu, panya tjaka aṉangu miṟi pikatjara puṯu tjunguringkupai aṉangu palya tjuṯ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paṯunguṟu mirara palula wangkangu, “Mayatja Jesu! Ngaḻṯuriwalam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tjananya nyakula wangkangu, “Ma-pitjaya waḻikutu munuyanku ankula nintila wati tjukurtjara tjuṯangka nyuranya miṟi nyakunytjaku.” Kaya mulapaṯu anu munuya nguṟurpa palyar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tjungku paluṟunku palyaringkunytja nyakula maḻaku aṟuringu Jesulakutu munu wangka katungku mirara Godanya waḻ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uḻkaṟa pukuḻarira Jesula tjinangka itingka kuranyu ngampaḻngaṟakatira palunya waḻkuṉu. Wati nyanga paluṟu malikitja Tjamiṟiyanya nguraṟa, Jew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tjapinu palula, “Panya wati 10 kuwari palyaringu, ka yaaltji 9 kutju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languṟu palumpa nintintja tjuṯangka wangkangu, “Nyangatja wati Tjamiṟiyanya nguraṟa kutju maḻaku aṟuringu wati malikitja Godanya pukuḻarira waḻkun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Kurantja Wiyangku Wantinytjaku(Matthew-ku 18:6, 7, 21, 22; Markaku 9: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Jesulu piṟuku palula wangkangu, “Palya, pakaṟa pukuḻarira ara! Panya nyuntu ngayuku mulamularingkunytjatjanu palyaringu alatjiṯu.”Godanya Mayatja Puḻka Nganaṉala Ngaṟanyi(Matthew-ku 24:23-28, 37-4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Paṟatji tjuṯangku Jesula tjapinu, “Yaalaṟa Godalu pitjala mantangka nyanga aṉangu tjuṯa walytjanmaṟa mayatjangku kanyilku?”Ka Jesulu tjanala wangkangu, “Wiya, puṯu nyura uti nyanganyi Godalu aṉangu tjuṯa walytjanmaṟa mayatjangku kanyintja, panya paluṟu mayatja mantatja puṟunypa pitjala palyan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ṉangungku puṯu wangkaku, ‘Nyawa! Nyangatja kuwari Godalu pitjala mayatjangku kanyini aṉangu nyanganpa.’ Munta tjinguṟu wangkaku, ‘Nyaratjampal!’ Palu wiya, panya Godanya ngaṉmanypa pitjala mayatja puḻka nyurala nguṟur-nguṟurpa ngaṟanyi nyurala un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Jesulu piṟuku wangkangu palumpa nintintja tjuṯangka, “Ngula, pika kutjupa kutjupa tjuṯa utiringkunyangka nyura Watiku Katjaku puḻkaṟa mukuringkuku ngayulu warpungkula pitjala wankantjaku, palu puṯu nyura palunya nya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ara palula aṟangka aṉangu kutjupa tjuṯangku nyurala wangkaku, ‘Nyawa Mayatjanya nyaratjampal!’ Ka kutjupa tjuṯangku wangkaku, ‘Wiya, nyangatjampal!’ Palu alatji wangkanyangkaya kuliṟa wantima, munuya ngayuku ngurintjikitjangku tjanala tjunguringkunytja wiyangku want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gayulu Watiku Katjanya ngula maḻaku pitjala mapalku utiringkuku aṉangu uwankarangka manta winkitjangku uti nyakunytjaku. Panya wanangaṟangku pinpara utilpai manta winki, palu puṟunypa ngayulu uti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ngayulu ngaṉmanypa pikatjararingkuku, kaya aṉangu mantatja tjuṯangku ngayunya kuraṟa pung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ngayulu pitjanytja-aṟangka tjiṟirpi panya Noah-nya tjana iriti nyinanytjitja puṟunypa ngaṟ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ara palula aṟangka uṟu puḻkangka kuwaripangka aṉangu tjuṯa watarku nyinangi, munuya mai kuka ngalkuningi, kapi waina kuḻu tjikiningi, munuya wati tjuṯangku kungka tjuṯa aḻṯingi. Alatji-alatjiṯuya nyinangi watarku, ka panya Noah-nya tjana palumpa walytja tjuṯa kuḻu uṟu puḻkangka-tawara pautangka tjarpangu, ka panya uṟu puḻkangku pakaṟa katuringkula aṉangu kutjupa uwankara iluntan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 puṟunypa ngula ngaṟaku ngayulu maḻaku pitjanyangka. Panya Lotanya tjana iriti nyinanytja-aṟa puṟunypa ngura panya Tjatamala. Panya nyara palula aṟangka aṉangu Tjatamanya nguraṟa tjuṯa watarku alatjiṯu nyinangi munuya ngalkula tjikiningi, munuya kutjupa kutjupa tjuṯa tjalamilaningi, munuya mai tjuṯa kuḻu pakaltjinganingi, munuya waḻi tjuṯa kuḻu palya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wangkangu palumpa nintintja tjuṯangka, “Uwa, mantangka nyanga nyinara aṉangu tjuṯangku Godala tungunpungkula kura tjuṯa palyalpai. Ka kutjupa tjuṯangku Godala tungunpungkula aṉangu kutjupa tjuṯa wituwitulpai tjana puṟunytju kura palyantjaku. Palu aṉangu nyara palumpa tjanampa pika puḻka mulapa ngaṟaku ngunti wituwitunnyangka. Kulilaya! Tjinguṟu watingku aṉangu kutjupangka liringka puḻi puḻka tjunguṟa karpiṟa palunya puḻi winki uṟu ngaṯingka waṉiku, ka alatji wiṟu wiya, kura alatjiṯu. Palu tjinguṟu tjitji ngayuku mulamularingkupai nyinanyi, ka aṉangu kutjupangku palunya wituwitulku kura palyantjaku, ka alatji wiṟu wiya kura puḻka mulapa nyara uṟungka waṉinytjitjangka muṉkara mulapa. Panya pika puḻka mulapa utiringkuku aṉangu nyara palumpa paluṟu tjitji tjukutjuku nyanga puṟunypa ngayula tungunpungkunytjaku palya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nya tjiṉṯu kutjupa Lotalu tjana palumpa walytja tjuṯangku ngura pala Tjatamanya wantikatingu, ka tjana ankula ma-paṯuringkunyangka Godalu waṟu puḻka ilkaṟinguṟu iyaṉu Tjatamalakutu, ka aṉangu uwankara ilungu maḻaringkula nyinanytja tjuṯ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ara palu puṟunypa ngula aṉangu tjuṯa watarku alatjiṯu nyinaku ngayulu Watiku Katjanya witulya puḻka pitja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yara palula aṟangka tjinguṟu wati waḻi katu nyinanyi munu uti paluṟu ukalingkula waḻi unngu palumpa ulytja mantjintjikitja tjarpanytja wiya mapalku wirtjapakanma. Ka palu puṟunypa wati kutjupa tjinguṟu uṟilta kaanangka waṟkarinyi munu uti paluṟu maḻaku ngurakutu ulytjakitja ankunytja wiya mapalkuṯu wirtjapakan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inyma panyatjaya kulinma, Lotaku panya kuri, palu puṟunypa wiyaringkunytjaku-taw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ṉangu kutjupangku tjinguṟu alatji kulilku, ‘Wanyu kaṉatju ngayulu walytjangku aṯunymanama mantangka nyanga rawa wanka nyinanytjikitjangku.’ Palu alatji kuliṟa paluṟu Godanya wantinyi, ka Godalu palunya ngula ilunyangka puṯu wankaṉi palula tjunguringkula tiṯutjara nyinanytjaku. Ka aṉangu kutjupangku tjinguṟu alatji kulilku, ‘Wanyuṉa nguḻuringkuwiyangku Godanya tiṯutjarangku waṉanma, kaṉi palya kutjupangku ngayunya iluntankuku.’ Ka alatji kulinnyangka Godalu ngula ilunyangka palunya wankaṟa pakaltjingalku palula tjungu tiṯutjara wanka nyina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ula ngayulu mantakutu maḻaku pitjanyangka munga pala palula aṉangu kutjara tjinguṟu piita kutjungka kunkunpa ngarinyi, kaṉa kutju mantjilku munuṉa kutju wantikati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Ka palu puṟunypa ngura kutjupangka minyma kutjarangku tjinguṟu mai ukiṟinguṟu uṉinypa rungkaṉi, kaṉa tjinguṟu kutju mantjilku munuṉa kutju wantikatiku.” Alatji Jesulu tjanala wangkangi palumpa nintintja tjuṯ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tjapinu Jesula, “Mayatja, palu ngura yaaltjingka nyanga paluṟu tjana alatjiriku?”Ka Jesulu tjanala wangkangu, “Wanyu tjuḻpu panya waḻawuru kulila! Panya kuka ilura ngarinyangka waḻawuru tjuṯa kapuṯuripai. Kala nyakula tjukaṟurungku kulilpai. Palu puṟunypa nyura ngayunya maḻaku pitjanyangka nyakula tjukaṟurungku ngurkantank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nku nyura puḻkaṟa aṯunymanama.“Palu tjinguṟu nyuntumpa kuṯangku nyuntunya kurannyangkampa palula utiṟa tjakultjunama panya paluṟu nyuntunya kurantja. Ka tjinguṟu paluṟu kura palyantjatjanu piiwiyaringkunyangkampa nyuntu palumpa kalyparing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 nyuntumpa kuṯangku tjiṉṯu kutju kaḻaḻa waṟa nyuntunya tjuṯa-aṟangku kuralku munu kurantjatjanu paluṟu tjuṯa-aṟaṯu maḻaku pitjaku kuṉṯaringkula nyuntula wangkara kalyparingkunytjikitja, ka nyuntu uti tjuṯa-aṟangkuṯu palunya kalypangku kuliṟa wantima.”Rapa Mularar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Jesulu iyantja tjuṯangku palula wangkangu, “Mayatja, nintinmalanya Godaku rapa mularari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wangkangu, “Wiya, nyura tjinguṟu kulini Godaku rapa puḻkaringkula kutju nyura puḻka palyantjikitjangku. Palu wanyuya kalka tjukutjuku kulila. Panya mantangka tjunkunyangka kalka paluṟu pakaṟa puṉu puḻkaringkupai, ka palu puṟunypa nyura Godaku tjukutjuku mulamularingkulampa nyura puṉu nyanga puḻkangka wangkaku milku winki pakaṟa ankula uṟu puḻkangka nguṟurpa ngaṟanytjaku. Ka mulapaṯu puṉu paluṟu ankuku nyura witunnyangka.”Kaṉany-kaṉanyarinytja Wiya Mayatjaku Waṟkari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iṟuku tjanala tjukurpa kutjupa wangkangi wati waṟkatjara alatji, “Tjinguṟu wati kutjupangku wati waṟkaripai kanyini. Ka tjinguṟu paluṟu uṟilta waṟkaripai munu manta runyulpai munta tjinguṟu paluṟu tjiipi tjuṯa aṯunymankupai, munu paluṟu tjinguṟu waṟkatjanu wiyaringkula ngalya-tjarpaku. Ka tjarpanyangka palumpa mayatjangku palula nyaa wangkaku? Tjinguṟu alatji wangkaku, ‘Pitjala nyinakatira mai ngalk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ya, wati pala palula paluṟu alatji wangkaku, ‘Kukatju paula mai kuḻu munu mantara kutjupangka tjarpara mai mina kuḻu ngalya-kati ngayulu ngalkula tjikintjaku. Munun maḻangka ngayulu ngalkula wiyaringkunyangka nyuntunku ngapartji mai walytjanku ngalkul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Luke-aku 17:1-37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