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paluṟu mantjiṟa puḻkaṟa pukuḻarira palumpa maḻpa tjuṯangka palula itingka nyinanytja tjuṯangka kuḻu wangkaku, ‘Tjunguringkulala pukuḻarima, panya ngayulu mani kutju kawalinkunytjatjanungku kuwari nguriṟa mantjinu.’ Alatji paluṟu pukuḻari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alu puṟunypa Godaku angelpa tjuṯa puḻkaṟa pukuḻaripai wati kutjungku kura palyantjatjanu piiwiyaringkula Godalakutu maḻaku aṟuringkunyangka.”Mama Kutju Katja Kutjaraku Mukuringku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Jesulu piṟuku tjukurpa kutjupa tjanala wangkangu alatji, “Wati kutjungku katja kutjara kanyi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katja maḻatjangku wangkangu mamangka, ‘Mama wanyuṉi ungama manta panya nyuntu kalkuntja palunya.’ Ka mulapaṯu mamangku panya manta tjaraṉu pulanya ungkunytjikitjangku munu kutju ungu katja panya maḻa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palula maḻangka tjiṉṯu maṉkurpa wiyaringkunyangka katja panya maḻatjangku palumpa manta tjalamilaṉu munu mani mantjiṟa palumpa ngura wantikatira anu ngura kutjupakutu parari mulapa nyinanytjikitja. Munu ngura nyara palula paluṟu mani uwankara wiyaṉu ngunti pukuḻari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ṟu panya puḻka kanyintjatjanungku uwankara alatjiṯu wiyaṉu. Ka ngula ngura nyara palula ailuru puḻkaringu ngura kutjupa uwankarangka kuḻu. Ka paluṟu kutjupa kutjupa ngalkunytjikitjangku kanyintja wiya alatjiṯu nyinangi maṟalpa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paluṟu ngura nyara palula waṟka nguriningi mani mantjintjikitjangku, ka wati kutjungku pikipiki tjuṯa kanyilpaingku palunya mantjiṟa iyaṉu kuka pikipiki tjuṯakutu tjananya mai ungkula aṯunymaṟa kanyin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paluṟu puḻkaṟa paḻtjatjiratjarira pikipiki tjuṯaku mai kurakura nguwanpa ngalkuningi. Ka kutjupangku palunya mai ungkunytja wiya alatji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paluṟu ngula kata palyaringkula kulinu, ‘Mulapa ngayulu ngunti palyaningi munuṉa kuwari paḻtjatjiratjaringu. Ka panya ngayuku mamaku waṟka tjuṯangku uwankarangku mai puḻka ngalkula paḻtja alatjiṯu nyinapai, palu ngayulu nyanga kuwari paḻtjatjiratjaringu munuṉa nguwanpa ilu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tiṉa ngura nyangatja wantikatima munu Mamalakutu maḻaku anama munuṉa palula wirkaṟa wangkama alatji, “Mama, ngayulu mulapa kuraringkula Godanya kuraṉu munu nyuntunya kuḻu kuraṉ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iipi Kawalirinytja Nguriṟa Maḻakungku Mantjintja(Matthew-ku 18:1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i kura puḻka nyinanyangka katjanmankunytja wiyangku wantima. Palu nyuntuṉi wangka nyuntumpa wati waṟkaripai puṟunypa nyinanytjaku.” Alatjiṉa ankula Mamala arkaṟa wangk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alatji kulintjatjanungku mulapaṯu paluṟu ngura panya palunya wantikatira pakaṟa anu palumpa mamaku ngurakutu. Ka panya palumpa mama rawa aḻa-aḻa nyinangi maḻaku pitjanytjaku paṯaṟa. Munu paluṟu kuwaripaṯu parari pitjanyangka nyakula ngurkantanu munu ngapari-ngapari palulakutu wirtjapakaṉu puḻkaṟa ngaḻṯuringkula munu palunya ampuṟa nguku kutjara nyunytjuṉu palumpa pukuḻari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mpa katjangku palula wangkangu, ‘Mama, ngayulu kuraringkula mulapa Godanya kuraṉu nyuntunya kuḻu. Kaṉi katjanmankunytja wiyangku wanti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alatji wangkanyangka palumpa mamangku palunya kulintja wiyangku wantingi munu palumpa waṟkaripai tjuṯangka wangkangu, ‘Warpungkulaya mantara wiṟu mantjiṟa ngalya-kati, munuya palunya tjarpatjura munuya palula maṟangka ringi tjura munu tjinatjangka kuḻu tjarpatj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ya kuka puluka kuḻunypa kuḻu kaṉpi puḻka nganampa iluntara, kala tjunguringkula mai puḻka ngalkula puḻkaṟa pukuḻar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ngayuku katja ilungu munu ilunytjatjanu maḻaku piṟuku wankaringu, panya paluṟu kawaliringu, palu paluṟu kawalirinytjatjanu maḻaku aṟuringu.’ Munuya palulanguṟu uwankara tjunguringkula puḻkaṟa pukuḻari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mpa panya katja ngaṉmanyitja watarku alatjiṯu kaanangka ngaṟala waṟkaringi paṯu nguwanpa, munu paluṟu waḻikutu ilaringkula kutju kulinu tjana wangkatjingaṟa tantjiri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aluṟu wati waṟkaripai kutjupa aḻṯingu munu palula tjapinu, ‘Nyaaringanyiya pala un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wati panya waṟkangku palula wangkangu, ‘Nyuntumpa maḻanypa maḻaku aṟuringu, ka nyuntumpa mamangku puluka kuḻunypa kaṉpi puḻka iluntankunytjaku wangkangu nganaṉa pukuḻarira ngalkunytjikitjangku, panya nyuntumpa maḻanypa maḻaku pitjangu ngurakutu wankaṟu alatjiṯ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katja panya ngaṉmanyitjangku kuliṟa palumpa maḻanyku puḻkaṟa kuraringkula mulyararingu munu wantingu waḻi unngu tjarpanytja wiyangku.“Ka palumpa mama pakaṉu uṟilkutu munu palunya nyakula palula kalypantaṟa purkaṟangku wangkangi paluṟu kuḻu tjarpara pukuḻari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wati kamantaku mani mantjilpai tjuṯa munu wati kura kutjupa tjuṯa kuḻu ilaringu Jesulu tjukurpa wangkanyangka kulintjiki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katjangku ngapartji palula wangkangu, ‘Wiya, panya ngayulu rawangku alatjiṯu nyuntula wangaṉarangku kulilpai nyuntu wangkanyangka munuṉa yiya tjuṯa mulapa nyuntumpa waṟkaringi, palu nyuntu ngayuku puluka kuḻunypa kaṉpi puḻka iluntankunytjaku wangkanytja wiyangku wantingi ngayulu ngalkula pukuḻarinytjaku maḻpa tjuṯatjarang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nyuntumpa katjangku manta nyuntu ungkunytjitja mapalkungku tjalamilaṟa mani mantjiṟa ankula waṉira wiyaṉu kungkawaṟa kura tjuṯangka munu ngula kutju maḻaku pitjangu nyuntulakutu. Ka nyuntu palumpa kutjuku puluka kaṉpi puḻka iluntaṟa pauntjaku wangkangu palumpa pukuḻari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mamangku katjangka wangkangu, ‘Katja, nyuntu panyan tiṯutjara mulapa ngayula tjungu nyinapai, ka ngayulu kanyintja uwankara nyuntumpa ngaṟan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yala pukuḻarira kuka mai puḻka ngalkunma panya nyuntumpa maḻanypa ilunytjatjanu maḻaku wankaringu, panya paluṟu kawankatinytjatjanu maḻaku aṟuringu.’ ” Alatji Jesulu wangkara wiyari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ya Paṟatji tjuṯangku munu wati Moseku tjukurpa nintilpai tjuṯangku kuḻukuḻu nyakunytjatjanungku mirpaṉ-mirpaṉṯu wangkangi, “Wati nyangatja wati kura tjuṯa pitjanyangka tjanampa pukuḻaripai, munu mai kuḻu tjanala tjungungku ngalku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lu tjanala tjukurpa aṟa kutjupatjara wangkangu alatj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jinguṟu wati kutjungku tjiipi tjuṯa kanyini 100, ka tjinguṟu kutju tjanalanguṟu kawankatiku. Ka wati paluṟu yaaltjiriku? Paluṟu wanyu wantiku? Wiya, paluṟu 99 panya ukiṟi ngalkunyangka wantikatira ankula tjiipi panya palunya nguril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unu palunya nguriṟa nyakulampa paluṟu puḻkaṟa pukuḻarira piningka tjunkula katiku ngurakutu. Munu paluṟu maḻpa tjuṯangka munu ila nyinanytja tjuṯangka kuḻu wangkaku, ‘Tjunguringkula puḻkaṟa pukuḻari! Panya ngayulu kutju kawankatinytja nguriṟa mantjinu.’ Alatji paluṟu puḻkaṟa pukuḻari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a palu puṟunypa ngaṟanyi ngura nyara ilkaṟitjangka. Panya angelpa tjuṯa aṉangu palya tjuṯaku pukuḻaripai, palu panya aṉangu kutjungku kura palyantjatjanu piiwiyaringkula aṟuringkunyangkaya puḻkaṟa alatjiṯu pukuḻaripai.”Mani Puḻka Kutju Kawalirinytja Nguriṟa Mantjin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palu puṟunypa piṟuku Jesulu tjukurpa kutjupa wangkangu alatji, “Tjinguṟu minymangku mani puḻka tjuṯa 10-pa kanyintjatjanungku kutju waḻingka unngu kawalinkuku, munu paluṟu lampa tiliṟa tilitjarangku waḻi unngu puluwangka purkaṟa mulatu nguriṟa nguriṟa mantjilku.]]></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2026-06-15T08:24:11Z</dcterms:created>
  <dcterms:modified xsi:type="dcterms:W3CDTF">2026-06-15T08:24:11Z</dcterms:modified>
  <dc:title>Bible.com.au: Luke-aku 15:1-32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