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ti panya waṟkaripaingku ngapartji wangkangu, ‘Mayatja, wanyu yiya kutju piṟuku wantima, kaṉa para-tjawaṟa aṟintaṟa tjiipiku kuna tjunkuku puṉu panya paluṟu palyaringkula maitjararing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inguṟu ngula yiya kutjupa mai pakalku. Palu tjinguṟu mai pakalwiya ngaṟanyangkampaṉa kaṯaṟa waṉiku.’ ” Alatji Jesulu wangkangi tjanala.Minyma Pupaṯu-pupaṯu Palyaṟunguntja Tjiṉṯu Miḻmiḻ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Saturday-ngka tjiṉṯu panya pakuwiyaringkupaingka Jesulu waḻi panya inmatjangka tjarpara aṉangu tjuṯangka wangkara nint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inyma kutjupa nyara palula nyinangi wiṯapi pupaṯu-pupaṯu mamungku kurantja, munu paluṟu rawa mulapa yiya 18 wiṯapi pupaṯu-pupaṯu ankupai tjukaṟuru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minyma panya palunya nyakula aḻṯingu munu wangkangu palula, “Minyma ngana, tjukaṟururiw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ṟu palula maṟa tjunu, ka minyma panya paluṟu mapalku tjukaṟururingu munu puḻkaṟa pukuḻarira Godanya waḻku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ḻi inmatjaku mayatja puḻkaṟa mirpaṉaringu Jesuku minyma panya palunya tjiṉṯu pakuwiyaringkupaingka palyaṟungunnyangka, munu paluṟu aṉangu tjuṯangka wangkangu, “Panya tjiṉṯu 6 kutjupa ngaṟanyi waṟkarinytjaku, kaya tjiṉṯu nyara palula tjanala palyaṟunguntjaku pitjama, palu tjiṟirpi nyanga miḻmiḻpa Saturday ngaṟanyangkaya uti wantima palyaṟunguntjaku pitjany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palula tjanala wangkangu, “Nyura ngunti palya-palku nyinapai tjuṯa. Panya nyura tjiṟirpi kutjupa tjiṟirpi kutjupa nyurampa puluka munu tangkiyi kuḻu araltjara katipai mina tjikintjaku tjiṟirpi nyanga pakuwiyaringkupaingk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yura paini minyma nyanga nyurampa walytja Aipuṟamalanguṟu nyinanytja. Kuṉṯangka! Nyanga palunya panya Satantu ngura iritilpi kuraṉu, ka wiṯapi rawa pupaṯu-pupaṯu ngaṟangi yiya 18. Ka nyura nyaaku paini pitjanytja wiyangku wantinytjaku wiṯapi ngayulu palyaṟunguntjaku? Wiya, utiṉa minyma nyanga palunya Satantu rawangku kurantja palyanma alatjiṯu tjiṉṯu nyanga pakuwiyaringkupai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alatji wangkanyangka palumpa kuraringkupai tjuṯangku kuliṟa puḻkaṟa kuṉṯaringu, palu aṉangu kutjupa tjuṯa Jesuku puḻkaṟa pukuḻaringu paluṟu wiṟu mulapa palyannyangka nyakula.Tjukurpa Uṉinypatjara Munu Yiitjatjara Wangkanytja(Matthew-ku 13:31-33; Markaku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akutu Maḻaku Aṟuriwa Kura Tjuṯa Wanti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Jesulu tjanala tjapinu wangkara, “Godalu aṉangu tjuṯa mayatjangku walytjanmaṟa kanyintja aṟa nyaa puṟunypa ngaṟanyi? Tjukurpa nyaawanungkuṉa nyurala wangkara util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yuṉa tjukurpa uṉinypatjara wangka. Panya wati kutjupangku uṉinypa ini matjata tjuku mulapa mantangka tjunu, ka uṉinypa panya paluṟu tjuku mularnguṟu pakaṟa puṉu puḻkalta ngaṟangi, kaya tjuḻpu tjuṯangku pitjala puṉu pala palula maṉngu palyaṟa nyinangi. Nyara palu puṟunypa Godaku walytja tjuṯaringkupai paluṟu tjananya mayatjangku kany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Jesulu piṟuku wangkangu tjanala, “Uwa, Godalu aṉangu tjuṯa mayatjangku walytjanmaṟa kanyintja aṟa nyaa puṟunypa ngaṟanyi? Wanyuṉa tjukurpa kutjupa wangka nyuranya nintintjikitj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minymangku yiitja tjukutjuku mai uḻungka tjunguṟa uritjingalpai, ka panya yiitja tjuku mulatu mai taḻṯulpai puḻkaringkunyangka waṟungka pauntjaku. Nyara palu puṟunypa Godaku walytja tjuṯaringkupai.” Alatji Jesulu tjanala wangkara utiningi.Aḻa Utju(Matthew-ku 7:13-14, 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Jerusalemalakutu ankula nguṟurpa ngura tjukutjuku tjuṯangka munu puḻka tjuṯangka kuḻu aṉangu tjuṯangka Godaku tjukurpa wangkara nintini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kutjupangku palula tjapinu, “Mayatja, palu Godalu wanyu aṉangu maṉkurpa kutju wankaṟun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wangkangu, “Godaku ngura waḻi puḻka puṟunypa ngaṟanyi, ka aḻa utju ngaṟanyi aṉangu tjuṯa tjarpanytjaku. Kaya aṉangu tjuṯa mulapa aḻa pala palulakutu pitjaku arkaṟa tjarpanytjikitja. Palu aṉangu kura palyalpai tjuṯa pitjanyangka Godalu wantiku tjarpatjunkunytja wiyangku. Kaya mankurpa kutju pitjala aḻa pala utjuwanu tjarpaku Godala tjungu tiṯutjara nyinanytjikitja. Palulanguṟu nyura uti tiṯutjara tjukaṟuru nyinama aḻa pala utjuwanu tjarpara Godala nyinanytjiki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waḻiku mayatjangku pakaṟa tuwa patinnyangka nyura uṟilta ngaṟala tuwa pungku-pungkula waḻkuṟa wangkaku, ‘Mayatja, aḻalalampa tuwa!’ Palu wati waḻiku mayatjangku nyurala wangkaku, ‘Ngayulu nyurampa ngurpa. Yaaltjinguṟu nyura pitj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ura wangkaku, ‘Panya nganaṉa nyuntula miṟangka nyuntula tjungungku ngalkula tjikilpai, ka nyuntu kuḻu nganampa tawunungka tjarpara tjukurpa nintil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paluṟu alatji wangkaku nyurala, ‘Wiya alatjiṯu, ngayulu nyurampa ngurpa. Araya ngayulanguṟu. Nyura kuralpai tjuṯ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aṟangka aṉangu kutjupa maṉkurpa wirkanu ngura nyara palula munuya pitjala Jesula tjakultjunu, “Tjukurpa panyatjan kulinu? Panya aṉangu Galileenya nguraṟa maṉkurpa waḻi inmatjangka tjarpangu Godanya waḻkuntjikitja. Munu panyaya kuka pungkula pitjilta tjunkula tiliningi Godanya ungkunytjikitjangku. Ka panya alatji palyannyangka Pilate-aku tjaultji tjuṯa urulyku wirkanu munu panya tjananya tjarpara pungkula iluntanu, ngaḻṯutj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nyuranya paiṟa iyannyangka nyura uṟilta ngaṟala Aipuṟamanya, Isaacanya, Jacobanya tjananya Godala tjungu nyinanyangka nyakuku munu wati panya wangkatjara kutjupa tjuṯa kuḻukuḻu. Munu nyura Godalu tjananya mayatjangku kanyinnyangka nyakula puḻkaṟa tjituṟu-tjituṟurira ulaku panya nyura tjanala tjunguringkunytja wiyanguṟ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ngura uwankaranguṟu aṉangu Jew wiya tjuṯa mulapa pitjaku kakaraṟanguṟu wiluṟaranguṟu alinytjaranguṟu munu uḻpaṟiranguṟu kuḻu, munuya paluṟu tjana pitjala Godaku walytja kutjupa tjuṯangka tjunguringkula nyinakatiku mai panya puḻka pukuḻpa mulatu ngalkunytjikitja Godalu tjananya uwankara mayatjangku kanyin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kutjupa tjuṯa panya kuwari maḻa nyinanytja tjuṯa kuranyuriku, ka kuranyitja tjuṯa maḻaringkuku.”Jesulu Iṟatanya Anan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iṉṯu kutjupa Paṟatji tjuṯa Jesulakutu pitjangu munuya wangkangu palula, “Nyuntu uti anama ngura nyangangka nyinanytja wiya, panya Iṟatalu nyuntunya ngurini iluntankunytjikitja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la wangkangu, “Wiya panya Iṟatanya wati tuuka alatjiṯu. Kaya ankula palula wangka panya ngayulu tjiṉṯu nyanga kuwari mamu tjuṯa aṉangu tjuṯanguṟu paini, munuṉa aṉangu pikatjara tjuṯa kuḻu palyaṟunguṉi munu mungawinki kuḻu, munuṉa palulanguṟu tjiṉṯu maṉkurnguṟu palyaṟa wiyalku waṟka uwanka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ngayulu waṟka nyanga palunya palyaṉi alatjiṯu kuwari nyanga, munuṉa mungawinki kuḻu, munu tjiṉṯu kutjupa kuḻu ngura nyanga palula. Panya ngura nyanga Jerusalemalaya Godaku wangkatjara tjuṯa ngaṉmanytju iluntanangi, munuya palu puṟunypaṯu ngayunya ngapartji iluntankuku ngura nyanga palulaṯu.”Jesunya Jerusalemalanguṟu Tjituṟu-tjituṟurinytja(Matthew-ku 23:37-39)]]></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languṟu Jesulu Jerusalemala nyinanytja tjuṯaku puḻkaṟa ngaḻṯuringkula tjituṟu-tjituṟurira ulara wangkangi alatji, “Ngaḻṯutjara! Ngayulu nyurampa puḻkaṟa mukuringanyi nyanga Jerusalemala nyinanytja tjuṯaku. Palu iritinguṟu nyura Godaku wangkatjara tjuṯa rawangku iluntanangi munu panyaya wati tjukurtjara tjuṯa kuḻu puḻingka aṯuṟa iluntanangi panya Godalu ngura nyanga palulakutu iyantja tjuṯa. Kaṉa rawa mulapa mukuringangi nyuranya uṯuḻuṟa kanyintjikitja, panya tjuḻpu ngunytjungkunku kuḻunypa tjuṯa nyaḻpingka unngu uṯuḻuṟa aṯunymaṟa kanyilpai, palu puṟunytju. Palu nyura ngayunya wantingi alatjiṯ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alulanguṟu kuwari Godalu nyurampa timpula wantikatinyi, ka panya uḻṯu alatjiṯu tiṯutjara ngaṟaku. Ka kuwaringuṟu nyura ngayunya rawangku nyakunytja wiya. Palu ngula nyura ngayunya piṟuku nyakuku munuṉi nyara palula aṟangka nyura ngayunya waḻkuṟa wangkaku alatji, ‘Awari! Wanyula Godanya mirawaṉira waḻkunma, panya nyanga palunya Mayatja Godalu iyantjatjanungku puḻkaṟa pukuḻmanu.’ ” Alatji Jesulu Jerusalemanya nguraṟa tjuṯanguṟu tjituṟu-tjituṟurira wangka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kuliṟa tjanala wangkangu, “Palu nyura nyaa kulini? Tjinguṟu nyura kulini tjana kura puḻka palyantjatjanu ilungu, ka panya Galileenya nguraṟa kutjupa tjuṯa palu puṟunypa wiya aṉangu paly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wiya, nyangatja nyura ngunti kulini. Uti nyura kuḻuyanku kulinma, munuya kura tjuṯa palyantjatjanu piiwiyaringkula Godalakutu aṟuringama! Panya nyura wantinyangkaya nyuranya palu puṟunypaṯu iluntan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yuya aṟa panyatja kulila panya wati 18 mungaṯu Jerusalemala ilunytja. Panya ngura nyara Tjailumala tjananya waḻi waṟangku piḻukatira iluntanu. Ka nyura tjinguṟu palu puṟunypaṯu kulini tjana kura puḻka palyantjatjanu ilungu, ka panya aṉangu Jerusalemanya nguraṟa kutjupa tjuṯa palu puṟunypa wiya aṉangu palya tjuṯ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wiya, nyangatja nyura ngunti kulini. Uti nyura kuḻuyanku kulinma, munuya kuranguṟu piiwiyaringkula Godalakutu aṟuringama! Panya nyura wantirampa palu puṟunypaṯu iluku.”Jesulu Israelnga Utintja Puṉu Iḻi Mai Wiya Ngaṟa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languṟu Jesulu tjukurpa aṟa kutjupatjara tjanala wangkangu alatji, “Wati kutjungku palumpa kaanangka puṉu iḻi pakaltjingaṉu, munu ngula puṉu panya paluṟu puḻkaringkunyangka wati paluṟu anu mai nyakula mantjintjikitja. Palu ankula puṯu nyangu puṉungka panya mai wiya ngaṟa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wangkangu wati panya kaana kanyilpaingka, ‘Nyawa, ngayuluṉa rawa yiya maṉkurpa pitjangi puṉu nyanga palulakutu mai iḻi nyakula mantjintjikitja munuṉa mai puṉu nyangangka nyakunytja wiya alatjiṯu. Ka wanyu kaṯaṟa punkatjingala, munu puṉu kutjupa tjura palumpa aṟangk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2026-05-24T18:29:25Z</dcterms:created>
  <dcterms:modified xsi:type="dcterms:W3CDTF">2026-05-24T18:29:25Z</dcterms:modified>
  <dc:title>Bible.com.au: Luke-aku 13:1-35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