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iṉṯu wirkanu puyu paṉṯi wiṟu tilintjaku, kaya aṉangu tjuṯa mulapaṯu timpulangka uṟilta ngaṟala Godala tjapi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ti panya paluṟu timpula unngu puyu paṉṯi wiṟu tilinnyangka Mayatjaku angelpa utiringu palula munu ngaṟangi pitjilpangka kampa wakungka wiṟu paṉṯipaingka iti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jakaṟayalu angelpa nyakula urulyaraṉu munu puḻkaṟa nguḻu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angeltu palula wangkangu, “Tjakaṟaya, nguḻuringkuwiya ngaṟama. Godalunta kulinu nyuntu palula tjapinnyangka munuṉi wituṉu nyuntula tjakultjunkunytjaku panya nyuntumpa kuri Elizabethanya pakuringkuku, ka nyupali katjatjararingkuku. Ka iṯi wirkankunyangka nyuntu palunya inila Johnng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nyupali puḻkaṟa pukuḻariku, kaya aṉangu kutjupa tjuṯa kuḻukuḻu palumpa nyakula pukuḻar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paluṟu ngula puḻkaringkula Godala miṟangka wati puḻka alatjiṯu nyinaku Godaku tjukurtjara puḻka mulapa. Munu paluṟu wama tjikintja wiya nyinaku. Ka paluṟu iṯi wirkankunyangka alatjiṯu Kurunpa Miḻmiḻnga tjarpaku munu palula tjungu tiṯutjara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ti nyara paluṟu Israelkunu tjuṯangka tjukurpa wangkara maḻakungku tjananya aḻṯira Godala tjungulku piṟuku palumpa walytja nyin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kuranyurira rapangku nguḻu wiyangku wangkaku Godaku tjukurpa, panya wati panya Ilaitjalu iriti Godaku tjukurtjara puḻkangku Godaku tjukurpa wangkangi, palu puṟunytju. Kaya mama tjuṯangku palunya kuliṟa kampa kutjuparira tjananku tjitji tjuṯa tjukaṟurungku mukulyangku aṯunymankuku. Munuya aṉangu kutjupa tjuṯangku kuḻu Godala tungunpungkunytjatjanungku paluṟu wangkanyangka kulilku munuya aṟuringkula Godala tjukaṟurungku kulilku. Uwa, wati nyara paluṟu aṉangu tjuṯa alatjirinytjaku palyalku tjana kuliṟa Mayatjaku aḻa-aḻa paṯaṟa nyinanytjaku.” Nyanga palunya angeltu wangkangu wati panya Tjakaṟay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ṟu angelta kuliṟa puṯu mulamularingkula palula ngapartji wangkangu, “Wiya, ngali tjiḻpiringu munu pamparingu kuḻu. Yaaltjingaṟali tjitji kanyilku? Wanyuṉi kutjupa kutjupa nintila kaṉa nyakula mulamulariwa nyuntu panya wangkanytja tjukaṟuru ngaṟ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angeltu wangkangu palula, “Ngayuluṉa ini Kaipuṟilnga panya Godala miṟangka ngaṟapainya. Kaṉi Godalu wituṉu tjukurpa nyanga palunya nyuntula tjakultjun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ṉmanytju Tjakul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kulila, ngayulu nyanga nyuntula wangkanytjitjaku nyuntu puṯu mulamularingkulampa nyuntu tjaa patiringkuku munun puṯu wangkaku. Ka tjukurpa nyanga ngayulu wangkanytjanya nyuntula utiringkuku alatjiṯu, kan nyakuku tjiṉṯu nyara palula, munun iṯi wirkankunyangka kutju ngula tjaa aḻaringkuku munun wangkaku.” Alatji angeltu palula wangka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aṉangu tjuṯa uṟilta ngaṟala paṯaningi wati panya Tjakaṟayaku munuya ngaṟala puṯu kuliningi wangkara, “Nyaaku paluṟu timpulangka unngu tjarpara raw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akaṟayanya timpulanguṟu ngalya-pakaṉu munu puṯu wangkangi. Kaya maṟa kutju urinyangka nyakula kuliningi, “Munta, tjinguṟu kutjupa kutjupa palula utiringu timpula unngu, ka nyanga palulanguṟu tjaa patiri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ṉṯu maṉkurnguṟu Tjakaṟayalu timpulangka waṟka wiyaṟa ngurakutu an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ara palula maḻangka palumpa kuri Elizabethanya pakuringu munu uṟilkutu pakantja wiya waḻi unngu kutju nyinangi tiṯutjara piṟa maṉkurpa kutj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ṟu pukuḻarira alatji wangkangu, “Ngangari, wiṟu mulapa nyangatja. Ngula-ngulaṉitju mulapaṯu Mayatjalu pukuḻmanu. Panya ngaṉmanytjuṉitjuya aṉangu tjuṯangku kuraṟa pungkupai tjitji wiya nyinanyangka, kaṉa kuṉṯaringkupai. Palu kuwari nyanga Mayatjalu ngayuku kuṉṯa wiyaṉu alatjiṯu, kaya puṯulta ngayunya piṟuku nyanga puṟunypa wangkanyi.”Angeltu Mary-la Tjakultjunku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Ka piṟa maṉkur-maṉkurpa wiyaringkunyangka Elizabethanya tjuni puḻkaringu. Ka Godalu iyaṉu angelpa ini Kaipuṟilnga kungkawaṟa nyiṯayikutu ini Mary-lakutu. Kungkawaṟa nyanga paluṟu ngura ini Nazarethala nyinangi uṟu Galileela wiluṟara munu paluṟu wati ini Josephalu ngaṉmanytju kalkuntja nyinangi aḻṯinytja wiyaṯu. Wati nyanga paluṟu mayatja Davidaku walytjapitinguṟu utiringkula nyinangi. Palu nyanga pula aḻṯinytja wiyaṯu kuwaripa nyinangi paṯaṟ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angelpa panya paluṟu wirkanu Mary-la munu pukuḻṯu tjakultjunu palula alatji, “Awa, Mayatjanyanku puḻkaṟa pukuḻarinyi, mununta ilangku kanyiṟa nyuntumpa wiṟu mulapa palyal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ary-lu wangkanyangka kuliṟa puḻkaṟa urulyaraṉu munu kuliningi, “Nyaaṉi nyangangku wangka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angeltu palula wangkangu, “Nguḻuringkunytja wiya nyinama, Mary. Mayatjanya nyuntumpa puḻkaṟa pukuḻarinyi mununta paluṟu nyuntunya ngurkantan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ḻpa wiṟu Tjiyapilatja, lita nyangatjaṉa nyuntumpa walkatjunanyi nyuntu Jesunya mantangka nyinanytja tjukaṟurungku kulintjaku. Panya ngaṉmanytjuya tjuṯangku palula tjungu nyinaralpi palunya nyangangi paluṟu palyannyangka. Munuya paluṟu tjana nyakunytjatjanungku munu kulintjatjanungku kuḻu aṉangu tjuṯangka tjakultjunangi nganaṉala kuḻu. Kaya kutjupa tjarangku nyiringka walkatjunangi tjukurpa palunyatjaraṯ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lila, nyuntu kuwari iṯitjararingkuku, munun katja kanyilku munun palunya inilku Jesun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uṟu puḻka mulapa nyinaku Mayatja Katutja Puḻkaku katja. Ka Godalu palunya tjunkuku Mayatja puḻka nyinanytjaku wati panya palumpa tjamu Davidaku aṟ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aluṟu mayatja puḻka mulapa rawa nyinaku Israelkunu tjuṯaku aṉangu kutjupa tjuṯaku kuḻu tiṯutjara alatjiṯu wiyaringkunytja wiya.” Nyanga palunya angeltu Mary-la wangkan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Mary-lu palula ngapartji wangkangu, “Palu nganalanguṟuṉa iṯi nyanga palunya kanyilku? Panya ngayulu watiku ngurpa munuṉa wati kutjupangka nyinanytja wiyaṯ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angeltu palula wangkangu, “Kulila, Kurunpa Miḻmiḻnga nyuntula tjarpaku munu Godaku witulya puḻkatjarangku nyuntunya iṯitjararingkunytjaku palyalku. Ka nyara palulanguṟu nyuntu iṯi miḻmiḻpa kanyilku ‘Godaku Ka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wanyu piṟuku kulila, nyuntumpa panya walytja Elizabethanya, Tjakaṟayaku panya kuri. Paluṟu pampa mulapa nyinanyi. Palu kuwari nyanga paluṟu iṯitjara nyinanyi. Munu panya piṟa maṉkur-maṉkurnguṟu tjitji kanyilku pampa panya mulat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nyangatja kulinma panya Godalu kutjupa kutjupa uwankara alatjiṯu paluṟu nintingku palyalp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Mary-lu nyangatja kuliṟa wangkangu, “Uwa palya, ngayuluṉatju mulapa Mayatjaku walytja nyinanyi paluṟu wangkanytja wangaṉarangku kuliṟa palyantjikitja. Ka nyanga nyuntu wangkanytja palya ngayula utiringkuku.” Ka nyanga palulanguṟu angeltu palunya wantikatira anu.Mary-nya Elizabethalakutu Ankuny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lula maḻangka Mary-lu mapalku ulytja karpiṟa ma-pakaṉu uḻpaṟiralku palumpa walytja Elizabethanya nyakunytjikitja. Panya paluṟu pula kuriṟara nyinangi Jerusalemala uḻpaṟira-pitinypa tawunu tjukutjukungka apu murpu tjuṯangka nguṟur-kutja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 Mary-nya wala puḻka nguwanpa ankula ankula tjiṉṯu maṉkurnguṟu ngura panya palula wirkanu munu pulampa waḻingka tjarpara Elizabethanya nyakula puḻkaṟa pukuḻaringu munu palunya waḻkuṉ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ṉa tjukurpa nyanga palunya tjananya nyakula, kutjupa tjuṯangka kuḻu tjapiṟa kuliṟa purkaṟa nintiringangi tjukurpa uwankaraku. Munuṉa kuwari uti mulapa tjukurpa uwankara tjukaṟurungku walkatjunkunytjikitja mukuringanyi. Panya nyuntu tjukurpa tjuṯa ngaṉmanytjulpi kuliningi, palu lita nyanga palulanguṟu nyuntu uwankara tjukaṟurungku nyakula kuliṟa nintiringkuku.Ka tjukurpa nyanga paluṟu nyiri nyangangka ngaṟanyi.Angeltu Tjakaṟayala Tjakultjunkunyt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Mary-lu wangkanyangka Elizabethalu kulinu palula tjuningka unngu iṯi puḻkaṟa urinyangka. Ka nyara palula aṟangka Kurunpa Miḻmiḻnga Elizabethala tjarpangu munu tjukaṟurungku nintinu wangka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puḻkaṟa pukuḻarira mirara wangkangu alatji, “Mama God, wiṟungkun minyma nyanga Mary-nya ngurkantanu munun pukuḻmanu minyma kutjupa uwankarangka waintaṟa, munun iṯi panya Mary-lu ngula kanyintjanya nyuntu pukuḻmaṟa kanyil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ayuluṉa minyma puḻka wiya, tjukutjuku nyinanyi, ka nyangatja nyaaku Mayatjaku ngunytju ngayulakutu pitjangu puḻkakutu-palku? Palu palya, puḻkaṟaṉa pukuḻarinyi palump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nyuntu panya kuwari wirkaṟa wangkanyangka ngayulu kulinu ngayula unngu iṯi pukuḻarira urinyang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palan nyuntu kuḻu pukuḻpa ngaṟanyi panya nyuntu Mayatjalu wangkanyangka kuliṟa mulamularingu munu palan paṯaṉi paluṟu wangkanytja utiringkunytjaku.” Alatji Elizabethalu Mary-la wangkara pukuḻaringi.Mary-lu Godanya Mirawaṉinyt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Mary-lu alatji wangkangu,“Ngayuluṉa kuwari puḻkaṟa alatjiṯu mirawaṉinyi Mayatjany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unuṉatju palumpa puḻkaṟa pukuḻarinyi, nganampa God panya Wankaṟunkupai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nya paluṟuṉitju ngurkantanu tjukutjuku nyinanyangkamunuṉi nyanga nyakunytjatjanungku pukuḻmanu.Kaya nyanganguṟu aṉangu tjuṯangku ngayunya rawangku kulilku wangkara alatji, ‘Mulapa minyma nyanga palunya Godalu puḻkaṟa pukuḻman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nya Godalu witulya puḻkangku ngayuku puḻka mulapa palyaṉu.Nyara paluṟu wiṟu mulap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unu aṉangu tjuṯangku palunya rawangku kulinnyangka paluṟu tiṯutjarangku alatjiṯu ngaḻṯunytjungku kanyilpai aṉangu uwankara, munu aṉangu kutjupa palula tjanala maḻatja tjuṯa kuḻu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ra palula aṟangka, panya wati Iṟatanya manta Judeaku winkiku mayatja puḻka nyinanyangka, wati ini Tjakaṟayanya tjukurtjara nyinangi. Wati nyara paluṟu panya Apitjanya tjamutjara nyinangi. Ka palumpa kuri kuḻu nyinangi minyma ini Elizabethanya. Minyma nyara paluṟu panya wati Aaronta tjanalanguṟ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unu paluṟu kaṉany-kaṉanyaripai tjuṯa wililytjingalpai witulya puḻkangku tjananku walytjangku kuliṟa palyanny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unu paluṟu alatjiṯu mayatja puḻka tjuṯa pauntjingaṟa tjaṟulpai,munu tjukutjuku tjuṯa katulpai puḻka katu nyinanytjak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unu paluṟu paḻtjatjiratja tjuṯa paḻtjalpai wiṟu tjuṯa ungkula,munu mani puḻkatjara tjuṯa paiṟa iyalpai maṟalpa ankunytja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5 ]]></a:t>
            </a:r>
            <a:r>
              <a:rPr lang="en-US" b="1" sz="3000" spc="0" u="none">
                <a:solidFill>
                  <a:srgbClr val="000000">
                    <a:alpha val="100.00%"/>
                  </a:srgbClr>
                </a:solidFill>
                <a:latin typeface="Calibri"/>
              </a:rPr>
              <a:t><![CDATA[Paluṟu panya ngaṉmanytju kalkuṉu nganampa tjamu tjuṯa Aipuṟamanya tjananya, ngaḻṯunytjungku kanyintjikitjangkumunu panyalanya tiṯutjarangku mukulyangku kanyini nganaṉanya, Aipuṟamaku walytjapiti maḻatja uwankara kuḻukuḻu.Uwa, mulapa paluṟu nganaṉanya Israelkunu tjuṯa palumpa walytjapiti ngaḻṯunytjungku aṯunymaṟa tiṯutjarangku kanyilpai.”Alatji Mary-lu Godanya waḻkuṟa wangkang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unu paluṟu palumpa walytjangka Elizabethala piṟa maṉkurpa nyinangi, munu nyinara wiyaringkula palulanguṟu maḻakulta anu alinytjara ngura walytjakutu.Johnnga Iṯi Wirkankunytj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8 ]]></a:t>
            </a:r>
            <a:r>
              <a:rPr lang="en-US" b="1" sz="3000" spc="0" u="none">
                <a:solidFill>
                  <a:srgbClr val="000000">
                    <a:alpha val="100.00%"/>
                  </a:srgbClr>
                </a:solidFill>
                <a:latin typeface="Calibri"/>
              </a:rPr>
              <a:t><![CDATA[Ka maḻangka Elizabethalu iṯi kanyintjaku ilaringu, ka paluṟu katja kanyinu. Munu paluṟu puḻkaṟa pukuḻaringu Godalu palunya wiṟungku ungkunyangka. Kaya maḻpa tjuṯa walytja tjuṯa kuḻukuḻu nyangatja kuliṟa palula tjunguringkula pukuḻaringu uwankar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unuya palulanguṟu tjiṉṯu 7 ngaṟala wiyaringkunyangka maḻangka aṉangu tjuṯa piṟuku tjunguringu wati tjukurtjarangku iṯi palunya watintjaku. Munuya palunya kuliningi mamangka iningka tjunkunytjikitjangku, Tjakaṟayal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Palu palumpa ngunytjungku wangkangu, “Wiya alatjiṯu, tjitji nyanga paluṟu ini Johnng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ya aṉangu tjuṯangku wangkangu palula, “Palu nyuntumpa walytja kutjupa ini nyanga paluṟu nyinanytja wiyaṯ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Munuya palumpa mamangka maṟangku tjapiningi, “Tjitji nyangatjan ini ngananya tjunkuku? Tjakultjuralanya kala kuli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nyanga paluṟu pula tjukaṟuru mulapa nyinangi Godala miṟangka munu pula Godaku tjukurpa uwankara wangaṉarangku kulilpa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a Tjakaṟayalu maṟangku wangkangu nyiri ungkunytjaku. Kaya mantjiṟa palunya ungu. Ka paluṟu walkatjunu nyiri nyara palula alatji, “Paluṟu ini Johnnga.” Kaya uwankarangku nyakula urulyaraṉ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Ka palulanguṟu Tjakaṟayanya tjaa mapalku aḻaringu munu wangkapairingu, munu paluṟu Godanya puḻkaṟa mirawaṉing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aya palumpa maḻpa tjuṯangku palunya nyakula urulyaraṉu. Ka tjukurpa nyanga paluṟu manta Judeala ngura winkingka lipiring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ya ngura uwankarangka aṉangu tjuṯangku tjukurpa nyanga palunya kulinu munuya rawangku kuliningi, “Mulapa Godalu tjitji nyara palunya maṟangku kanyini. Ka yaaltji-yaaltji paluṟu nyinaku ngula puḻkaringkula?” Alatji tjana wangkara kuliningi.Tjakaṟayalu Godanya Waḻkuntj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Kurunpa Miḻmiḻnga tjarpangu wati panya Tjakaṟayala, iṯi panya Johnku mamangka munu palunya kuranyukutungku nintinu, ka paluṟu pukuḻarira wangkangu alatj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aḻkunmala Godanya, Israelkunu tjuṯa kanyilpainya,panya paluṟu pitjangu palumpa walytja tjuṯa wankaṟunkunytjikitja.]]></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Godalulampa iyaṉu wankaṟunkupainya witulya puḻkatjara.Ka wankaṟunkupainya nyanga paluṟu wati panya Davidaku walytjapitinguṟu utiringu. Panya iriti mulapa nyinangi Davidanya Godaku waṟkaripa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71 ]]></a:t>
            </a:r>
            <a:r>
              <a:rPr lang="en-US" b="1" sz="3000" spc="0" u="none">
                <a:solidFill>
                  <a:srgbClr val="000000">
                    <a:alpha val="100.00%"/>
                  </a:srgbClr>
                </a:solidFill>
                <a:latin typeface="Calibri"/>
              </a:rPr>
              <a:t><![CDATA[Panya Godalu iriti kalkuṉu nganaṉanya wankaṟunkunytjikitjangku mirpaṉtju tjuṯangku pungkunytjaku-tawara,ka panyaya palumpa wangkatjara tjuṯangku palula kuliṟa nyiringka walkatjunu paluṟu kalkuntjitja nganaṉa kulintjak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Munu panya wangkangu nganampa tjamu irititja tjuṯangka Aipuṟamala tjanala palunya tjananya ngaḻṯunytjungku kanyintjikitjangkumunu paluṟu kalkuntjatjanungku palyaṉu alatjiṯu munu kanyiningi tjananya.]]></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75 ]]></a:t>
            </a:r>
            <a:r>
              <a:rPr lang="en-US" b="1" sz="3000" spc="0" u="none">
                <a:solidFill>
                  <a:srgbClr val="000000">
                    <a:alpha val="100.00%"/>
                  </a:srgbClr>
                </a:solidFill>
                <a:latin typeface="Calibri"/>
              </a:rPr>
              <a:t><![CDATA[Panya paluṟu iriti mulapa Aipuṟamala tjanala kalkuṉu alatji wangkara,‘Nyurampa mirpaṉtju tjuṯangku nyuranya pungkunytjikitjangku kulinnyangkaṉa nyuranya ngalkilku nyura wankaṟu nyinanytjaku munu ngayunya rapangku waḻkuntjaku tjanampa nguḻuringkunytja wiyangku.Nyara palulanguṟu nyura ngayula miṟangka palyanyku nyinaku tiṯutjar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uṟu pula kutjara alatjiṯu rawa nyinangi tjitji wiya munu pula tjiḻpiringkula pamparingu.]]></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Munu Tjakaṟayalu piṟuku katjaku tjukurpa ngapartji wangkangu alatji,“Nyuntu God Katutja Puḻkaku wangkatjara nyinaku,munun Mayatjanya pitjanytjaku paṯaṟa kuranyurira ngaṉmanytju tamalmaṟa wantiku aṉangu tjuṯangku kuliṟa palumpa aḻa-aḻa paṯaṟa nyinanytjak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Nyuntu tjanala ngaṉmanytju tjakultjunkuku alatji, ‘Godalu nyuranya kura tjuṯa palyantjitjanguṟu pungkuwiyangku kalypangku wantiku munu palulanguṟu nyuranya wankaṟunkuku.’]]></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Uwa, mulapa Godanya nganampa ngaḻṯunytju mukulya puḻka mulapa nyinanyi.Panya tjiṟirpingku mungawinki pakaṟa manta uwankara utilpai,palu puṟunytju ilkaṟinguṟu pitjanytjalu nganaṉanya kurunpa unngu utilku.]]></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Panya nganaṉa mungawaḻuṟungka nyinanyi munula iwara palyangka ankunytjikitjangku puṯu kuliṟa ilunytjikitja kutju ngaṟanyi.Palu panya Godalu ilkaṟinguṟu tili puḻka iyalku, ka nganaṉanya utilku iwara palyangka Godala tjungu pilunpa pukuḻpa ankunytjaku.”Nyanga palunya Tjakaṟayalu Kurunpa Miḻmiḻṯu nintinnyangka wangkang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Ka palumpa katja Johnnga tjitji puḻkaringu, munu Godanya kurunpa winkingku kuliningi. Munu paluṟu ngula puḻkaringkula anu ilytjikutu munu ilytjingka nyinangi paraniri kumpilpa, munu ngula utiringu Godaku tjukurpa wangkanytjikitja Israelkunu tjuṯangk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tjiṉṯu kutjupa timpulangka Apitjakunu tjuṯangku ngapartji waṟka palyantjaku ngaṟangi, ka wati panya Tjakaṟayanya tjukurtjara tjanala tjungu waṟkaringi Godala miṟ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wati nyanga palunya ngurkantanu timpulangka unngu tjarpara pitjilta nyaḻpi wiṟu tjunkula tiliṟa puyu paṉṯi wiṟu palyantjaku. Nyanga paluṟu tjana alatjinkupai tjanampa aṟangka, munuya wati kutju ngurkantankupai tjukurtjarangku puyu paṉṯi wiṟu tilintjaku.]]></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2026-05-20T17:33:27Z</dcterms:created>
  <dcterms:modified xsi:type="dcterms:W3CDTF">2026-05-20T17:33:27Z</dcterms:modified>
  <dc:title>Bible.com.au: Luke-aku 1:1-80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