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ku 2: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lu Godala Puḻkaṟa Tjapi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uni unngunguṟu Jonah-lu Godala ngaṉmanytju tungunpungkuny-tjatjanungku piṟuku palunya kulinu munu alatji wangkangi palu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ma, nyuntu panya waḻpa puḻka iyaṉu ngayulu nyuntunya kuliṟa wantinyangka,kaṉiya nyangantu palya uṟungka waṉingu.Kaṉa unngu mulapa kata wiyaringkula kaṟulukatingi,munuṉa puṯu pakaṟa nguwanpa ilungi mulyangka uṟu tjarpanyangka.Munuṉatju ngayulu kulinu, ‘Tjinguṟuṉitju ngayunya Godalu wantiku.’Palu ngayuluṉa piṟuku kuliningi,‘Wiya, Godaluṉi wanka kanyilku ngayulu palunya rawangku waḻkuntjaku.’Palu ngayuluṉa wanka alatjiṯu kaṟulukatira ukalingkula nguṟurpa puṯu ngaalymanangi.Munuṉa ukalingkula puḻi paṉṯangka wirkanu,kaṉi ukiṟi unngutjangku kata karpiṉu.Kaṉatju nyakula kulinu, ‘Awari! Nyangatja aḻa wiya pati alatjiṯu ngayulu maḻaku pakantjaku wiya.Yaaltjingaṟaṉatju maḻaku pakalku?’Mama God, ngayulu nguwanpa ilura puḻkaṟa mirangu nyuntumpa ngayunya kuliṟa alpamilantjaku.Ka nyuntu mulapaṯu ilkaṟinguṟu kuliṟa ngayunya wankaṟunu uṟungka ilunytjaku-tawara.Mama God, aṉangu tjarangkuya nyuntunya wantira god puṉunguṟu palyantja tjuṯa waḻkulpai.Palu ngayuluṉa nyuntunya kutju rawangku kuliṟa mirawaṉiku nyanga tjana puṟunypa wiyangku.Munuṉa ngayulu nyuntunya kuka pungkula tiliwakaṟa ungkuku nyuntu ngayuku kalyparingkunytjaku.Mama God, ngayuluṉa nyuntunya kuwari kalkuntjatjanungku watarkuriwiyangku rawangku kulilku.Nyuntu kutjungku aṉangu tjukaṟurulpai aḻa kurawanu nyinanyangka,munun iwara tjukaṟurungka katiṟinkupai.”Alatji Jonah-lu Godala wangkangi antipina tjuni unngunguṟ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languṟu Godalu antipina panya puḻka wituṉu mantakutu ankula Jonah-nya ulkapatjunkunytjaku. Ka mulapaṯu mantangka wirkaṟa Jonah-nya pika wiya ulkapatjunu uṟungka tjartjar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Jonah-ku 2:1-10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