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presProps" Target="presProps.xml"/>
  <Relationship Id="rId19" Type="http://schemas.openxmlformats.org/officeDocument/2006/relationships/viewProps" Target="viewProps.xml"/>
  <Relationship Id="rId2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1466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nah-ku 1: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a Jonah-lu wangkangu, “Nyurampa kuranguṟu wiya nyangatja, ngayulanguṟu. Kaṉiya uṟungka waṉi, ka waḻpa uṟu mapalku atanarik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14 ]]></a:t>
            </a:r>
            <a:r>
              <a:rPr lang="en-US" b="1" sz="3000" spc="0" u="none">
                <a:solidFill>
                  <a:srgbClr val="000000">
                    <a:alpha val="100.00%"/>
                  </a:srgbClr>
                </a:solidFill>
                <a:latin typeface="Calibri"/>
              </a:rPr>
              <a:t><![CDATA[Palu tjana Jonah-nya waṉiwiyangku wantingu, munuya tjaṯu-tjaṯungku pauta panya puṉu waṟa tjuṯangka arkaṟa ilaningi mantangka wirkankunytjikitjangku. Palu puṯuya ilaningi panya waḻpa puḻka mulararinyangka. Ka uṟu panya puḻkaṟa alatjiṯu pirnyalaraṟa pautangka tjarpangi. Kaya palulanguṟu Mayatja Godala puḻkaṟa tjapiningi wangkara, “Mayatja, ngaḻṯuriwalampa! Nyanga kuwarin waḻpa puḻka iyaṉu wati nyanga Jonah-languṟu pauta uritjingaṟa uṟungka tjarpatjunkunytjaku. Ka nganaṉa wati nyanga palunya uṟungka waṉinyangkampa wanyu waḻpa atanmanama nganaṉa wankaringkunytjak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Munuya tjapiṟa wiyaringkula Jonah-nya mantjiṟa uṟungka waṉingu, ka waḻpa uṟu mapalku atanaring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Kaya atanarinyangka nyakula tjana Mayatja Godaku puḻkaṟa nguḻuringu. Munuya kuka pungkula tiliwakaṟa Godanya waḻkuntjikitjangku ungangi. Munu tjana kalkuṉu alatji wangkara, “Nyanganguṟula nyuntunya kutju kulilku Mayatja Godany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Palu Jonah-nya uṟungka tjarpara ilunytja wiya panya Godalu antipina puḻka iyaṉu, ka antipinangku Jonah-nya kuuḻtjunu munu tjiṉṯu maṉkurpa wanka kanyiningi tjuni unng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onah-nya Godala Tungunpungkunytj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riti mulapa wati ini Jonah-nya nyinangi, Amitaku katja. Munu paluṟu kulinu Godalu wangkanyangka nyanga alatji,]]></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Jonah, pakaṟa ara ngura tawunu ini Ninipalakutu. Ngura nyara palula panya aṉangu mungilyi mulapa nyinanyi. Kaṉa kuwari tjananya nyanganyi kura puḻka nyinanyi. Ka nyuntu tjanala ankula wirkaṟa alatji wangka, ‘Nyuranya Godalu nyakula kuranmananyi munu nyuranya tjinguṟu iluntankuku.’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a wati panya Jonah-lu Godalu wangkanyangka kuliṟa wantira kampa kutjuparira anu ngura ini Tjapalakutu, Ninipalakutu ankunytja wiya. Palu ngura nyanga Tjapanya uṟu puḻkangka itingka, ka pauta tjuṯa mulapa pitjala ngaṟala ankupai. Ka wati panya Jonah-lu wirkaṟa nyangu pauta uṟungka ankunytjikitja ngaṟanyangka ngura ini Paintakutu, munu paluṟu tikiti payamilaṉu tatiṟa ankunytjikitjangku. Munu tatinu wati pauta katipai tjuṯangka tjunguringkula Paintakutu ankunytjikitja, panya paluṟu kuliningi Godalanguṟu kumpiṟa ankunytjikitjangk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Munuya ma-pakaṟa uṟungka rawa ankula ankula, ka Jonah-nya pakuringu munu pauta unngu ukalingkula ngarikatingu. Ka Godalu waḻpa puḻka iyaṉu, ka winmu-winmulyaraṟa pauta panya puḻkaṟa uritjinganingi, ka nguwanpa kaṯakatingi. Kaya wati pauta katipai tjuṯa puḻkaṟa nguḻuringkula kawaṟu-kawaṟuringu, munuya tjanampa god tjuṯangka tjapiningi tjananya aṯunymaṟa waḻpa pilunmankunytjaku. Munuya pautanguṟu luuta tjuṯa uṟungka waṉingi pauta tjarpanytjaku-tawara, tjana kuḻu ilunytjaku-tawar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a wati pautaku mayatjangku Jonah-nya para-nguriningi, “Yaaltjingka paluṟu nyinanyi?” Munu paluṟu nguriṟa nyangu, “Nyangatjampal kunkunaringu.” Munu wangkangu, “Jonah ngalya-pakala! Nyaakun kunkunpa ngarinyi? God nyuntumpangkalampa tjapila alpamilantjaku waḻpa nyangatja wiyantjaku. Paluṟulampa tjinguṟu ngaḻṯuringkuku, munulanya wankaṟu kanyilk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aya pauta katipai tjuṯangku kapuṯu-kapuṯurira nyinara wangkara kuliningi, “Nyaanguṟulanya nyangatja puḻkaṟa uritjingaṉi. Wati kutjupa-manti kurampa nganaṉala tjunguringkula pitjangu, ka nyanga waḻpa puḻka pitjangu.”Munuya wangkangu, “Puṉu lalpirpa tjukutjuku tjuṯangkala wanyu ini uwankara walkatjura ngurkantankunytjikitjangku arkaṟa.” Munuya walkatjunkula puṉu initjara tjuṯa pitingka tjunguṟa tjunu. Ka wati kutjungku kuṟu patiringkula piti palulanguṟu puṉu kutju mantjinu munu kuṟu aḻaringkula nyangu ini Jonah-nya, munu tjanala nintiṟa wangkangu, “Munta, wati nyangangkumpalanyal tatiṟa ankula unnyuṉ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11 ]]></a:t>
            </a:r>
            <a:r>
              <a:rPr lang="en-US" b="1" sz="3000" spc="0" u="none">
                <a:solidFill>
                  <a:srgbClr val="000000">
                    <a:alpha val="100.00%"/>
                  </a:srgbClr>
                </a:solidFill>
                <a:latin typeface="Calibri"/>
              </a:rPr>
              <a:t><![CDATA[Munuya Jonah-nya aḻṯira tjapinu, “Nyuntu wanyu ngura yaaltjiwanutja? Tjaa nyaa wangkapain?”Ka Jonah-lu tjanala wangkangu, “Ngayuluṉa wati Israelnga nguraṟa wangka panya Iipuṟu. Munuṉa ngayulu Mayatja God Ilkaṟitjanya waḻkulpai, panya uṟu manta uwankara tjunkunytjanya.”Kaya palunya piṟuku tjapinu, “Nyuntu wanyu nyaaṉu? Nyuntulanguṟu-manti waḻpa nyangampa puḻkaringu munu pauta nyangampa uṉṯuṟa kaṯantananyi.”Ka tjanala Jonah-lu ngapartji wangkangu, “Wiya, Godaluṉi Ninipalakutu wituningi, kaṉa nyangatja Godala tungunpungkula nyuralawanu tatiṟa pitjangu.”Kaya paluṟu tjana Jonah-lu wangkanyangka kuliṟa puḻkaṟa nguḻuringu. Munuya wangkangu, “Nyaakun nyuntumpa mayatjangka tungunpungkula anu? Utin wangaṉarangku kuliṟa anama. Palu nyuntunyala kuwari nyaalku waḻpa atanarinytjaku?” Alatjiya palunya tjapiningi panya waḻpa puḻka mulararinyangka.]]></a:t>
            </a:r>
          </a:p>
        </p:txBody>
      </p:sp>
    </p:spTree>
  </p:cSld>
  <p:clrMapOvr>
    <a:masterClrMapping/>
  </p:clrMapOvr>
</p:sld>
</file>

<file path=ppt/theme/theme1.xml><?xml version="1.0" encoding="utf-8"?>
<a:theme xmlns:a="http://schemas.openxmlformats.org/drawingml/2006/main" name="Theme62">
  <a:themeElements>
    <a:clrScheme name="Theme6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2026-05-20T17:33:10Z</dcterms:created>
  <dcterms:modified xsi:type="dcterms:W3CDTF">2026-05-20T17:33:10Z</dcterms:modified>
  <dc:title>Bible.com.au: Jonah-ku 1:1-17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