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presProps" Target="presProps.xml"/>
  <Relationship Id="rId47" Type="http://schemas.openxmlformats.org/officeDocument/2006/relationships/viewProps" Target="viewProps.xml"/>
  <Relationship Id="rId4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28492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ku 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jarangkuya wangkangi, “Wati panya paluṟu alatjiṯu palatja.” Kaya kutjupa tjuṯangku wangkangi, “Wiya, wati kutjupa palatja, yunpa palu puṟunypa.”Ka wati panya paluṟu wangkangu, “Ngayulu panya paluṟu, panya kuṟu patiṉa nyinang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Kaya palula tjapinu, “Kanta nganalu kuṟu aḻaṉ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 wangkangu, “Wati ini Jesuluṉi tjuḻpirpa palyaṟa kuṟu nyiṯinu munuṉi wangkangu ankula uṟu Tjailumala paltjintjaku. Kaṉa ankula paltjiṟa mapalku kuṟu aḻa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ya wangkangu, “Wati paluṟu yaaltji?”Ka paluṟu wangkangu, “Wampa, ngurpaṉ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ya palulanguṟu katingu Paṟatji tjuṯakutu wati panya palunya kuṟu panya pati aḻaringkunytjany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Ka tjiṉṯu nyara Jesulu wati panya kuṟu pati aḻantjanya Saturday tjiṉṯu panya pakuwiyaringkupa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Kaya Paṟatji tjuṯangku wati panya palunya palu puṟunypaṯu tjapinu, “Yaaltji-yaaltjin kuṟu aḻaringu?”Ka paluṟu tjanala tjakultjunu, “Wati nyara paluṟuṉi tjuḻpirpa tjunu kuṟungka, kaṉa paltjiṟa mapalku kuṟu aḻaring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Kaya Paṟatji tjarangku wangkangu, “Wiya, wati nyara paluṟu Godalanguṟu wiya. Tjiṉṯu miḻmiḻpa nyangatja, waṟkarinytjaku wiya. Wati nyarangku kuṟutjara palyaṟa tjiṉṯu nyanga miḻmiḻpa kuraṉi.” Kaya tjara kutjupangku wangkangi, “Wiya, wati kurangku puṯu nyanga palu puṟunypa palyalpai.” Munuyanku wangkara kuliṟa tjarangku tjarangku tjukurpa kutjupa kutjupa wangkang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Kaya piṟuku wati panyangka Paṟatji tjuṯangku wangkangu, “Nyuntunya kunyu kuṟu aḻaṉu wati nyara paluṟu, kan nyaa wangkanyi palunya?”Ka wangkangu, “Nyara paluṟu wati Godaku wangkatjara alatjiṯ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Kaya Jewku mayatja tjuṯa puṯu mulamularingangi wati nyanga kuṟutjara kuṟu aḻaringkunyangka. Munuya aḻṯingu palumpa mama ngunytju pitjala tjakultjunkunytj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lu Wati Kuṟutjara Palyaṟunguntj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Munuya palula pulala tjapinu, “Nyangatja mulapa nyupalimpa panya katja? Panya kuṟu pati iṯi wirkankunytja? Ka nyupali ninti yaaltji-yaaltjingku nyangangku kuwari nyanganyi?”]]></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pula wangkangu, “Uwa, nyangatja mulapa ngalimpa katja, panya kuṟu pati iṯi wirkankunytj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alu ngali ngurpa. Nyakunytja wiyaṯuli paluṟu kuṟu aḻaringkunyangka. Munuli ngurpa wati nganalu kuṟu aḻaṉu. Pala palunyaya tjapila. Wati puḻka palatja, kanku walytjangku wangk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Paluṟu pula alatji wangkangi Jewku mayatja tjuṯaku nguḻuringkula pulanya paintjaku-tawara. Panya kutjupa tjuṯangkuya wangkapai, “Jesunya mulapa Godalu panya kalkuntjanya, Christanya panya.” Kaya Jewku mayatja tjuṯangku nyangatja kuliṟa wangkangi, “Nyanga palu puṟunypaya wangkawiyangku wantima nganaṉa waḻi inmatjanguṟu nyuranya paiṟa iyantjaku-tawara.”]]></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 pula palulanguṟu mamangku ngunytjungku nguḻuringkula tjukutjuku kutju wangkangi alatji, “Pala palunyaya tjapila! Wati puḻka palatja.”]]></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ya piṟuku aḻṯingu wati panya kuṟu pati iṯi ngarinytjanya, munuya wangkangu, “Kuwari nyuntu tjukaṟurungku wangka Godala miṟangka! Panya nganaṉa ninti wati nyara nyuntunya kuṟu aḻantjitjaku. Paluṟu wati kura.”]]></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 paluṟu wangkangu, “Uwa, ngurpaṉa palumpa. Tjinguṟu mulapa paluṟu kura, munta tjinguṟu wiṟu. Palu kutju nyanganguṟuṉa ngayulu kulini, panya ngaṉmanypaṉa kuṟu pati nyinangi munuṉa kuwari kuṟu aḻangku nyanganyi.”]]></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Kaya piṟuku wangkangu, “Palu nyaaṉunta wanyu wati nyara paluṟu? Yaaltji-yaaltjingkunta kuṟu aḻaṉ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Ka paluṟu tjanala piṟuku wangkangu, “Ngaṉmanytju panyaṉa nyurala wangkangu, ka nyura ngayunya kulilwiyangku wantingi. Nyaaku nyura piṟuku kulintjikitja mukuringanyi? Nyura kuḻu wanyu palumpa nintintja nyinanytjikitja mukuringany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Kaya mirpaṉarira palunya warkira wangkangu, “Nyuntun palumpa nintintja. Palu nganaṉa Moseku nintintja tjuṯa, palumpa wiy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unu Jesulu nyanga palulanguṟu ma-pitjala nyangu wati kuṟutjara nyinanyangka. Wati nyara paluṟu iṯilpi kuṟutjara ngarinytja alatjiṯ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Nganaṉa ninti Godalu Mosela wangkangu, palu wati nyanga palumpa nganaṉa ngurpa. Yaaltjinguṟu nyangatja pitjang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Ka wati paluṟu urulyaraṟa wangkangu, “Ai! Nyura ngurpa wati nyara palumpa? Nyara paluṟuṉi kuṟu aḻaṉu, ka nyura nyaaku puṯu kulinu nintipuka tjuṯang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Nganaṉa ninti Godalu kura palyalpai tjuṯangka kulilwiyangku wantipai. Palu wangaṉarangku kuliṟa waḻkunnyangka kutju paluṟu kulilpai.]]></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Iritinguṟu mulapa wati kutjupangku kuṟu aḻantja wiyaṯu, kuwari kutju nyanga alatjiṯu kuṟu pati iṯi ngarinytja aḻaṉ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ati nyanga paluṟu Godalanguṟu pitjanytja wiyatjangku tjinguṟu puṯu kuṟu aḻanma. Palu mulapa wati nyanga paluṟu Godalanguṟu pitjanytja alatjiṯu, panya paluṟu kutjungkuṉi kuṟu aḻaṉ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ya mirpaṉarira wangkangu palula, “Nyuntun iṯinguṟu alatjiṯu kura winki wirkanu munun kura alatjiṯu puḻkaringu, munun palulanguṟu nganaṉanya puṯu alatjiṯu nintini.” Munuya palunya painu waḻi inmatjangka piṟuku tjarpawiyangku wantinytjak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Ka Jesulu kulinu wati panya palunyaya kunyu waḻi inmatjanguṟu painu munu palunya nguriṟa nyakula wangkangu, “Nyuntu mulamularinganyi Watiku Katjak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Ka wangkangu, “Palu ngananya wanyu paluṟu? Wangkaṉi, kaṉa palumpa mulamulariwa.”]]></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Ka Jesulu wangkangu, “Nyangu panyan ngaṉmanytju. Ka nyangaṉanta kuwari paluṟu wangkanyi.”]]></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Ka wati panya paluṟu wangkangu, “Ngayulu nyuntumpa puḻkaṟa mulapa mulamularinganyi.” Munu paluṟu Jesula tjinangka tultjungaṟakatira palunya waḻkuṉ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Kaya palumpa nintintja tjuṯangku Jesula tjapinu alatji, “Nyaanguṟu wati nyanga paluṟu kuṟutjara nyinanyi? Walytjangkunku nyangangku kuraṉu?”Ka Jesulu wangkangu, “Wiya.”Kaya piṟuku tjapinu, “Munta, tjinguṟu ngunytjungku mamangku kura palyaṉu, ka nyara palula pulalanguṟu iṯi kuṟu pati wirkanu?”Ka Jesulu piṟuku wiyanmaṟa wangkangu, “Wiya, wati nyanga paluṟu kuṟutjara iṯi ngaringu aṉangu tjuṯangku nyakunytjaku Godalu witulya puḻkangku palunya palyannyangk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Ka Jesulu wangkangu, “Ngayuluṉa mantakutu pitjangu aṉangu tjuṯa tjarantjikitja, kaya tjarangku kutju ngaṉmanypa kuṟu pati puṟunypa nyinanytjatjanungku kuṟu aḻaringkula nyakula ngayuku mulamularingkuku, kaya tjara kutjupa kuṟu aḻa puṟunypa nyinanytjatjanu kuṟu pati mularariku ngayuku puṯu mulamularingkul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Kaya Paṟatji kutjupa tjarangku ila ngaṟanytjatjanungku kulinu Jesulu alatji wangkanyangka, munuya palula tjapinu, “Munta nganaṉanya kuḻun wangkanyi nganaṉa kuṟu pati puṟunypa? Wiya, nganaṉa kuṟu aḻa.”]]></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Ka Jesulu wangkangu, “Tjinguṟu nyura kuṟu pati puṟunypa nyinara kura watarkungku palyanma, kulintja wiyatjangku, ka Godanya nyurampa ngaḻṯuringama munu nyuranya kura ngurkantaṟa wangkanytja wiya. Palu ngunti nyuranku walytjangku kuṟu aḻanmananyi Godanya puḻkaṟa kulintjatjanungku-palku. Ka nyara palulanguṟu nyuranya Godalu kura ngurkantankunytjaku ngaṟanyi alatjiṯu.”]]></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a nyanga kuwari tjiṉṯu kaḻaḻa ngaṟanyi, ka nganaṉa uti Godaku waṟka palyanma ngayunya panya iyantjitjaku. Panya kuwari mungaringanyi, ka nganaṉa mungangka puṯu waṟkariny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Kaṉa mantangka nyanga nyinara tili puṟunytju irnyaṟa utini aṉangu tjuṯangku Godanya uti kulintjak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tjukurpa nyanga palunya wangkanytjatjanungku Jesulu manta mantjiṟa wiṯalytjunu munu tjuḻpirpa palyaṉu. Munu wati panya kuṟu patingka kuṟungka tjuḻpirpa tjun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unu wangkangu, “Ma-pitjalanku kuṟu paltjila uṟu nyara ini Tjailumala.” (Ini nyanga paluṟu wangkanyi tjanampa wangkangku, ‘Iyantjanya.’)Ka wati panya paluṟu uṟu pala palulakutu ankula kuṟu paltjiṟa mapalku kuṟu kutjaraṯu aḻaringu munu maḻaku pitjala para-nyangang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ya kutjupa tjuṯa palumpa ninti panya paluṟu tjana nyakupai wati nyanga palunya maniku nyinara ngatjinnyangka. Munuyanku ngaparku tjapiningi, “Wati panyatja nyangatja? Panya nyinara maniku ngatjilpainya?” Kaya palu puṟunytjuṯu wangkangi palumpa ngurangka itingka nyinapai tjuṯangku.]]></a:t>
            </a:r>
          </a:p>
        </p:txBody>
      </p:sp>
    </p:spTree>
  </p:cSld>
  <p:clrMapOvr>
    <a:masterClrMapping/>
  </p:clrMapOvr>
</p:sld>
</file>

<file path=ppt/theme/theme1.xml><?xml version="1.0" encoding="utf-8"?>
<a:theme xmlns:a="http://schemas.openxmlformats.org/drawingml/2006/main" name="Theme53">
  <a:themeElements>
    <a:clrScheme name="Theme5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2026-09-01T13:17:36Z</dcterms:created>
  <dcterms:modified xsi:type="dcterms:W3CDTF">2026-09-01T13:17:36Z</dcterms:modified>
  <dc:title>Bible.com.au: Johnku 9:1-41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