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7: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ya, nyura inmaku ankunytjaku ngaṟanyi. Palu ngayulu nyurala tjungu ankunytja wiya, panya ngayuku kuwaripa ngaṟ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wangkanytjatjanu Jesunya maḻaringkula wantira nyinangi Galileela. Kaya maḻanypa panya tjuṯa kutju a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gula Jesunya maḻawanu anu Jerusalemalakutu kampangkaṯu aṉangu tjuṯangku nyakunytjaku-taw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inma nyara palula Jewku mayatja tjuṯangku palunya nguriningi witintjikitjangku munuya wangkangi, “Yaaltjiringu wati panya paluṟ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Kaya aṉangu tjuṯangku tjukurpa palunyatjara kampangkaṯu kutju wangkara kuliningi mayatja paluṟu tjana kulintjaku-tawara. Kutjupa tjarangkuya tjaalymaṟa anga-wangkangi alatji, “Wati palya nyaratja.” Kaya kutjupa tjarangku wangkangi, “Wiya, paluṟu ngunti wangkara aṉangu tjuṯa ngunti kuraṟa katiṟinanyi.” Palu tjana Jewku mayatja tjuṯangka miṟangka wangkanytja wiyaṯu palumpa tjanampa nguḻuringku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nma nyanga paluṟu tjiṉṯu 7 ngaṟangi. Palu nguṟurpa tjiṉṯu maṉkurpa wiyaringkula Jesulu timpulangka tjarpara aṉangu tjuṯangka tjukurpa wangkara nintining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Jewku mayatja tjuṯangku palunya kuliṟa urulyaraningi munuya wangkangu, “Wati nyangatjampa yaaltji-yaaltji puḻkaṟa nintiringu? Panya kutjupangku palunya nintintja wiyaṯ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esulu wangkangu tjanala, “Tjukurpa nyangatjaṉa wangkanyi ngayuku wiya, palu Godaluṉi nintinu nyara ngayunya iyantjal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i nganalu nintingku kuliṟa ngurkantankuku ngayulu nyanga wangkanyangka? Tjinguṟuṉa kutjungku kuliṟa wangkanyi, munta tjinguṟuṉa Mamalu nintinnyangka wangkanyi. Palu mulapa Mamala wangaṉarangku kulilpai tjuṯangku kutjuya kuliṟa tjukaṟurungku ngurkantankuku ngayulu wangkanya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jinguṟu ngayulu walytjangku kuliṟa wangkama kutjupa tjuṯangku ngayunya mirawaṉinytjaku. Palu wiya, ngayulu mukuringanyi Mamanya mirawaṉinytjaku nyara ngayunya iyantjanya. Nyara palulanguṟuṉa tjukaṟurungku wangkanyi ngunti wangkanytja wiy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ku Maḻanypa Tjuṯa Mulamularingkunytja Wiy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tja nyura kulini? Panya Moselu nyuranya ungu Godaku tjukurpa. Palu nyura mantjintjatjanungku uwankarangku kuliṟa wantipai, munu nyura nyaanguṟu ngayunya pungkunytjikitja mukuring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aṉangu tjuṯangku wangkangu palula, “Nyuntun mamutjara. Nganalunta pungkunytjikitjangku kukanyma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esulu tjanala wangkangu, “Kutju-aṟa panyaṉa miracle palyaṉu mungaṯu Saturday-ngka tjiṉṯu panya pakuwiyaringkupaingka, ka panya nyura uwankarangku nyakula urulyaraṉ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Palu kutjupa-aṟa nyura kuḻu tjiṉṯu pala palula kutjupa kutjupa palyalpai. Panya Moselu nyuranya wangkangu iṯi katja wirkankunyangka tjiṉṯu 8 wiyaringkula palunya watintjaku. (Palu tjukurpa nyanga paluṟu Moselanguṟu wiya Aipuṟamala Jacobala tjanalanguṟu ngaṉmanypa alatjiṯu ngaṟanytja.) Ka panya kutjupa-aṟa iṯi katja tjinguṟu tjiṟirpi Friday wirkankupai, ka palulanguṟu tjiṉṯu 8 wiyaringkula palunya katira watintjaku ngaṟapai Saturday-ngka tjiṟirpi panya pakuwiyaringkupaingka. Ka nyura nyanga palumpa miilarantja wiyaṯu Saturday-ngka palyannyangka. Munu nyura nyaanguṟu ngayuku kutju miilaraṉi ngayulu tjiṟirpi pakuwiyaringkupaingka wati pikatjara puntu winki palyaṟungun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 uti nyura nyakula mapalku ngurkantaṟa kuranmankuwiyangku wantima, palu nyakula purkaṟangku kuliṟa tjukaṟurungku ngurkantanama.”Jesunya Witintjikitjangku Kuliṟa Wanti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ya Jerusalemanya nguraṟa kutjupa tjarangku puṯu kuliṟa ngaparku tjapiningi wangkara, “Wati nyangatjaya panyatja pungkunytjikitjangku rawangku ngurini mayatja tjuṯ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yawa! Nyanga paluṟu kuwari tjanala miṟangka ngaṟanyi munu nyanga utingku alatjiṯu wangkanyi, ka nyangaya pailwiyangku wantinyi! Tjinguṟuya kulini nyangatja mulapa Christanya Wankaṟunkupainya panya Godalu kalkuntj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lu mulapa Christanya pitjanyangka nganaṉa puṯu kulilku yaaltjinguṟu paluṟu pitjangu, panya nganaṉa uwankara ngurpa. Palu wati nyangaku nganaṉa ninti, panya paluṟu Nazarethanya nguraṟa. Palulanguṟula palumpa puṯu mulamularinganyi.” Alatjiya wangkara waṉingi aṉangu Jerusalemanya nguraṟa tjuṯa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Jesulu timpulaku yaatangka tjukurpa wangkangi munu mirara wangkangu alatji, “Mulapa nyura wanyu ngayuku ninti? Yaaltjinguṟuṉa pitjangu? Wiya, nyura ngurpa. Kulilaya! Ngayuluṉa walytjangku kuliṟa pitjanytja wiya. Panya ngayuku Mamangkuṉi iyaṉu. Nyara paluṟu tjukaṟuru alatjiṯu nyinanyi, ka nyura nyara palumpa ngur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gayulu kutju palumpa ninti, panya paluṟuṉi iyaṉu nyanga mantakutu, ka nyangaṉa nyinanyilta palulanguṟu pitjanytjatjanu.” Alatji Jesulu katungku wangkang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nga palulanguṟu Jesulu Judeanya wantikatingu, munu Galileelakutu maḻaku ankula nyara palula kutju para-ngaṟangi ngura tjuṯangka. Panya ngura nyara Judeala wati panya Jewku mayatja tjuṯa palunya pungkunytjikitja mukuringangi. Palulanguṟu paluṟu Galileela kutju para-ngaṟ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kutjupa tjuṯangku nyangatja kuliṟa palunya witintjikitjangku wangkangi, palu wantingiya witintja wiyangku, palumpa tjiṉṯu kuwaripaṯu ngaṟanyangk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aṉangu kutjupa tjuṯaya palumpa mulamularingu munuya wangkangu, “Nyangatja alatjiṯu Christanya Wankaṟunkupainya panya Godalu kalkuntjampa, panya paluṟu miracle tjuṯa witulya puḻkangku palyaṉi. Ka kutjupangku puṯu palula waintariku. Nyanga paluṟu alatjiṯu kalkuntjanya panya.”Jew Tjuṯangku Jesunya Witintjikitjangku Wangka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ya Paṟatji tjuṯangku kulinu aṉangu tjuṯangku Jesunyatjara tjaalymaṟa wangkanyangka. Munuya kuliṟa tjukurtjara kuranyitja tjuṯangka tjunguringkula wangkangi munuya wati timpula aṯunymankupai tjuṯa wituṟa iyaṉu Jesunya witin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tjana pitjanyangka nyakula Jesulu tjukurpa nyangatja wangkangi, “Kuwaripaṯuṉa nyurala tjukutjuku rawa nguwanpa nyinaku, munuṉa palulanguṟu maḻaku ankuku panya ngayunya iyantjal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ura ngayunya nguriṟa puṯu nyakuku munu nyura puṯu ngayula waṉaṟa wirkanku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nku Jewku mayatja tjuṯangku anaṟa nguwantu wangkara kuliningi, “Wati nyangangku yaaltjikutu ankunytjikitjangku wangkanyi nganaṉa palunya puṯu ngurintjaku? Tjinguṟu paluṟu kulini nganampa walytja kutjupa tjuṯakutu ankunytjikitjangku ngura malikitja tjuṯakutu. Munu nyara palula tjinguṟu Jew wiya tjuṯangka ngapartji tjukurpa wangkara nintil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ganaṉa puṯu kulini wati nyangangku wangkanyangka, panya paluṟu nganaṉanya wangkangu, ‘Nyura ngayunya nguriṟa puṯu nyakuku munu nyura puṯu ngayula waṉaṟa wirkankuku.’ ” Alatjiyanku Jewku mayatja tjuṯangku Jesulu wangkanytja puṯu kulintjatjanungku wangkara kuliningi.Jesulu Kalkuntja Kurunpa Miḻmiḻ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inma panya paluṟu tjiṉṯu panya 7 ngaṟala wiyaringu, ka mungawinki inma maḻatjalta puḻka mulapa ngaṟangi wiyaringkunytjikitja. Ka tjiṉṯu nyanga palula Jesunya pakaṟa ngaṟangu munu wangka katungku miraṟa wangkangu, “Aṉangu mina ilu ngaṟalampa uti ngayulakutu pitjama munu tjikiṟa ipilyarim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nyiringka iriti walkatjunkunytja nyanga alatji ngaṟanyi, ‘Nyuntu ngayuku mulamularingkunyangka nyuntula unngunguṟu mina kurunitja waḻa puṟunypa tiṯutjara ukalingkuku.’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yanga alatji Jesulu Kurunpa Miḻmiḻnga wangkangi panya ngula tjanala tjarpanyangka mina waḻa puṟunypa tiṯutjara ukalingkunytjaku. Palu nyara palula aṟangka Kurunpa Miḻmiḻnga tjanala tjarpanytja wiya kuwaripaṯu ngaṟangi, panya Jesunya ilunytjatjanu pakaṟa Godalakutu maḻaku ankunytja wiyaṯu kuwaripa nyinangi mantangka.Aṉangu Tjuṯa Tjararingkuny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Jew tjuṯaku inma kutjupa ilaringu ini Wiltjany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kutjupa tjuṯangku tjukurpa wangkanyangka kuliṟa wangkangu, “Munta, nyangatja-manti Godaku wangkatjarampa, panya nyanga palumpala paṯaning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ya kutjupa tjuṯangku wangkangu, “Wiya, nyangatja Christanya panya Wankaṟunkupainya Godalu panya kalkuntjanya.” Kaya kutjupa tjarangku wangkangu, “Palu wati nyanga paluṟu Galileenya nguraṟa. Wanyu Godalu kalkuṉu Christanya Galileelanguṟu pitjanytja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iya, panya nyiringka iriti walkatjunkunytja ngaṟanyi nyanga alatji, ‘Christanya Wankaṟunkupainya Mayatja Davidaku walytjapitinguṟu nyinaku munu iṯi ngariku ngura ini Bethlehemala nyara Davidaku ngurangka.’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latjiya tjarangku tjarangku wangkara tjararingu Jesunya puṯu tjukaṟurungku ngurkantaṟ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ya kutjupa tjarangku palunya witintjikitjangku kuliningi, palu wantingiya witintja wiyangku.Jew Tjuṯa Jesuku Mulamularingkunytja Wiy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ya wati panya timpula aṯunymankupai tjuṯangku witintja wiyaṯu maḻaku anu tjukurtjara kuranyitja tjuṯakutu munu Paṟatji tjuṯakutu. Ka tjananya paṯaṟa tjapinu, “Nyaaku nyura witiṟa katiwiyangku wanting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ya timpula aṯunymankupai tjuṯangku wangkangu, “Wiya, wati nyarangku tjukurpa wiṟu mulapa wangkangi, wati panya kutjupa tjuṯangku puṟunypa wiya, palya mulap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ya Paṟatji tjuṯangku wangkangu tjanala, “Munta, nyuranya kuḻu kawantjingaṉ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ulila, nganaṉa wanyu Jewku mayatja tjuṯa Jesuku mulamularinganyi? Wiya alatjiṯ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aṉangu nyanga kutjupa tjuṯa Moseku tjukurku ngurpa alatjiṯu, ka panya tjananya Godalu wiyal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Jesuku maḻanypa tjuṯangku wangkangu palunya, “Ngura nyangatja wantikatira ara uḻpaṟiralku Judealakutu, kantaya nyuntunya pala waṉalpai tjuṯangku nyawa nyuntu miracle tjuṯa witulya puḻkangku palyannyangk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Paṟatji kutju tjanala tjungu ngaṟangi, panya ngaṉmanypa Jesulakutu mungangka ankunytjanya, Nicodemusanya panya. Munu nyara paluṟu tjanala wangkangu Jewku panya mayatja tjuṯ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ganampa tjukurtu panya alatji wangkanyi, ‘Utiya aṉangu kutjupa mapalku ngurkantaṟa kuranmankuwiyangku wantima, munu paluṟu palyantjatjanungku wangkanyangka kuliṟa kutju tjukaṟurungku ngurkantanama palumpa nintiringkula.’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ya Nicodemusanya anaṟa wangkangu, “Ka nyuntu kuḻu wanyu Galileenya nguraṟa, wati nyara palula tjungutja? Wanyu tjukurpa pala iriti walkatjunkunytja nyawa Godaku wangkatjara tjuṯaku nintiringkunytjikitja, panya wangkatjara kutjupa Galileelanguṟu pitjanytja wiya alatjiṯ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yara palulanguṟuya uwankara ngurakutu an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 aṉangu kutjupa mukuringanyi aṉangu tjuṯangku palunya mirawaṉinytjaku, munu palulanguṟu paluṟu kutjupa kutjupa tjuṯa utingku palyalpai tjuṯangka miṟangka, kampangkaṯu palyantja wiyangku. Ka nyuntu uti palu puṟunypaṯu palyanma utingku aṉangu tjuṯangku nyakula nintiringkunytjaku manta winkitjangku.” Alatjiya Jesuku maḻanypa tjuṯangku palula wangk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paluṟu tjana kuḻuya palumpa mulamularingkuwiyangku want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lu wangkangu tjanala, “Nyurampa ankunytjaku ngaṟanyangkaya nyura anama alatjiṯu, palu ngayuku kuwaripa ngaṟan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aṉangu tjuṯa nyurampa kuraringkunytja wiya alatjiṯu, palu ngayuku kutjuya kuraringanyi. Panya ngayulu tjanampa kura tjuṯa rawangku utini.]]></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2026-06-14T08:21:38Z</dcterms:created>
  <dcterms:modified xsi:type="dcterms:W3CDTF">2026-06-14T08:21:38Z</dcterms:modified>
  <dc:title>Bible.com.au: Johnku 7:1-53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