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presProps" Target="presProps.xml"/>
  <Relationship Id="rId75" Type="http://schemas.openxmlformats.org/officeDocument/2006/relationships/viewProps" Target="viewProps.xml"/>
  <Relationship Id="rId7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intintja kutjupa ilaṯu ngaṟangi wati panya Andrew-nya, Simon Peterku maḻanypa. Munu paluṟu wangka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ta, nyangatja tjitjingku kanyini mai pilytja kutjara maṉkurpa munu antipina tjukutjuku kutjara kuḻu. Palu aṉangu nyangalta mungilyi mula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ura nyara paluṟu ukiṟi wiṟutjara. Ka Jesulu nintintja tjuṯangka wangkangu, “Aṉangu pala tjuṯaya wanyu nyinatjura.” Ka tjananya mulapaṯu uwankara nyinatjunu ukiṟingka aṉangu mungilyi mulapa, wati 5,000 nguwanpa munu minyma tjitji winki kuḻ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Jesulu tjitji panyangka mai munu kuka kuḻu mantjiṟa Godanya waḻkuṟa wangkangu, “Wiṟungkulanyan mai kuka nyangatja ungu.” Munu paluṟu kaṯantaṟa nintintja tjuṯa ungu aṉangu tjuṯa para-ungkunytjaku. Kaya aṉangu uwankarangku ngalkula paḻtjaringkula tjara wantingu, ka waintarira alatjiṯu ngari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wangkangu nintintja tjuṯangka, “Uraṟaya ngulaku tjura mai pala tjana paḻtjaringkula wantinytja tjuṯ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mulapaṯu para-uraṟa pitingka tjunangi munuya tjunkula piti 12-ngka tjaalyngaṟatjunu mai panya kutjara maṉkuritjanguṟu ngalkula paḻtjaringkula wantinytja tjuṯ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aṉangu tjuṯangku Jesulu miracle nyangatja witulya puḻkangku palyannyangka nyakula wangkangi, “Nyanga paluṟu alatjiṯu-manti Godaku wangkatjarampa, panya Moselu iriti wangkangi mantakutu pitj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Jesulu tjananya nintingku kuliningi alatji, “Kuwariṉitjuya witiṟa tjunkuku tjanampa mayatja nyinanytjaku.” Munu palulanguṟu witiṟa tjunkunytjaku-tawara kutjuringkula mapalku anu puḻikutu.Jesunya Uṟu Katu Paḻtjuṟa Ankunytja(Matthew-ku 14:22-33; Markaku 6:45-5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Ka mungartjirinyangka nintintja tjuṯa ukalingkula uṟukutu anu munuya pautangka tjarpara maḻaku ma-pitjangu wiluṟara Kapunimalakutu. Ka mungaringu uṟungka nguṟurpa ankunyangka, ka Jesunya tjanala wirkankunytja wiyaṯu ngaṟangi puḻi katu nyin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waḻpa puḻkangku rurkuṟa uṟu puḻkaṟa uritjingani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Aṉangu Winki Maingka Paḻtjantja(Matthew-ku 14:13-21; Markaku 6:30-44; Luke-aku 9:10-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nintintja tjuṯangku uṟungka puṉu tjarpatjuṟa ilaṟa uritjingalkatingi pauta panya, munuya rawa nguwanpa ankula ankula nyangu Jesunya uṟungka katu paḻtjuṟa ngalya-pitjanyangka tjanalakutu. Munuya nyakula puḻkaṟa nguḻuringkula kurunpa tjititing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esulu tjanala wangkangu, “Ngayuluṉa nyangatja! Nguḻuringkunytja wiya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palunya wangka ngurkantaṟa pukuḻarira pautangka tatitjunu palunya. Ka paluṟu tjarpanyangka pauta paluṟu mapalku mantangka wirkanu ngura nyara Kapunimala iti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Kaya aṉangu tjara kutjupa uṟu kantilytja kampa kutjupa kakaraṟa paṯaṟa ngaringi Jesulu panya tjananya mai ungkunytjala itingka. Munuya nyangu nintintja tjuṯa kutju pautangka tatiṟa ankunyangka, ka Jesunya tjanala tjungu ankunytja wiyaṯu. Munuya tjiṉṯungka Jesunya puṯu nyakula kuliningi, “Wiya pauta kutjumpal panyatja. Nyaratjaya tjana kutju anu, Jesunya wiya.” Ka palulanguṟu pauta kutjupa tjuṯa ngura Tapiṟiyalanguṟu pitjala wirkanu manta panya palula panya Mayatjalu tjananya maingka paḻtjantjitj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aṉangu tjuṯangku Jesunya tjananya nintintja tjuṯa kuḻu puṯu nyakula pauta panya palula tjanala tatiṟa waṉaṉu maḻawanungku Kapunimalakutu Jesunya ngurintjikitjangku.Mai Kurunitja Wankal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ya kampa wiluṟara ma-wirkaṟa nguriṟa nyangu Jesunya waḻi inmatjangka ngaṟanyangka munuya palula tjapinu, “Nintilpai! Yaalaṟa nguwanpan wirkanu ngura nyang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esulu tjanala wangkangu, “Nyura wanyu ngayunya nguriningi witulya puḻkangku palyannyangka? Wiya, tjukaṟurungkuṉa nyurala wangkanyi, nyura mai panyatja ngalkula paḻtjaringkunytjatjanungku kutju ngayunya ngurini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mai nyara paluṟu mantatja, tjukutjuku ngarira mapalku uṉaringkupai, ka nyura uti palulanguṟu mai mantatja ngurilwiyangku wantima. Palu ngurinmaya mai kurunitjaku tiṯutjara wanka nyinanytjikitjangku Godala tjungu. Panya mai nyanga palunya ngayulu Watiku Katjangku nyuranya ungkuku, panya Mama Godanya ngayuku puḻkaṟa pukuḻaripai munuṉi ngayunya alatjiṯu iyaṉu palumpa witulyatja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ya wangkangu Jesula, “Palu Godanya mukuringanyi nganaṉa nyaa palya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wangkangu, “Wiya, paluṟu mukuringanyi nyura ngayuku mulamularingkunytjaku, panya paluṟu ngayunya iyaṉu nyura nyakula mulamularingku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ngula Jesunya palumpa nintintja tjuṯatjara uṟu Galileela pautangka tatiṟa ma-itipiringu manta kutjupakutu. (Uṟu nyanga paluṟu panya ini kutjaratjara, ini kutjupa Tapiṟiyanya, ka ini kutjupa Galilee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ya wangkangu palula, “Kan nyaa utintjikitjangku palyalku nganaṉa nyakula mulamularingkunytjaku? Utin kutjupa kutjupa witulya puḻkangku palyanma nyaku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nya nganampa tjamu tjuṯangku iriti mai panya manna ilytjingka ngalkuningi. Panya nyiringka iriti walkatjunkunytja ngarinyi nyanga alatji,‘Paluṟu ilkaṟinguṟu tjananya mai ngalkunytjaku ungu.’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Jesulu tjanala wangkangu, “Wiya, nyura tjinguṟu kulini Moselu-manti tjananya mai ilkaṟitja ungu. Palu wiya, ngayuku Mamangku tjananya iriti ungangi, munu paluṟu kuwari kuḻu nyuranya mai mulapa ilkaṟinguṟu ungkupai mai kurunit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nya mai nyanga palunya Godalu ilkaṟinguṟu iyaṉu, ka mantakutu pitjangu aṉangu tjuṯa wankaṟunkunytjikit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wangkangu palula, “Utilanyan tiṯutjarangku mai nyanga palunya unga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Jesulu tjanala wangkangu, “Ngayuluṉa mai kurunpa wankalpainya. Ka aṉangu ngayulakutu pitjala ngayuku mulamularingkulampa, nyara paluṟu pukuḻpa mulapa nyinaku maingka minangka paḻtjaringkunytja puṟunypa. Munu paluṟu kurunpa pukuḻpa tiṯutjara nyina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gaṉmanytju panyaṉa nyurala wangkangu, panya ngayunya nyakunytjatjanu nyura kuwaripaṯu ngayuku puṯu mulamularingan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lu aṉangu uwankara Mamalu ngayunya ungkunytja tjuṯaya ngayulakutu pitjaku, kaṉa ngayulu tjananya wantir'iyalwiyangku alatjiṯu kanyil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nya ngayulu ilkaṟinguṟu pitjangu Mamanya mukuringkunytja uwankara palyantjikitja. Paluṟu ngayunya iyaṉu, kaṉa walytjangku kuliṟa palyantja wiya paluṟu wangkanyangka kutjuṉa wangaṉarangku kuliṟa palyaṉ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malu panya aṉangu tjuṯa ngayula maṟangka tjunu munu paluṟu mukuringanyi ngayulu palunya tjananya kawalinkunytja wiyangku aṯunymaṟa kanyintjaku tjiṟirpi maḻatjangka wankaṟa pakaltjingantjikitj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aṉangu tjuṯa mulatu palunya waṉaningi uṟu kantilypa waṟaṟa panya tjana pikatjara tjuṯa palyaṟungunnyangka nyakunytjatjanungku nintingku waṉaning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nya Mamanya mukuringanyi palumpa katjaku mulamularingkupai uwankara palula tjungu wanka tiṯutjara nyinanytjaku. Kaṉa ngula tjananya pakaltjingalku tjiṟirpi maḻatjangk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ya aṉangu tjuṯangku nyangatja kuliṟa kunngaḻṯu wangkangi, paluṟunku mai ilkaṟitja wangkara mirawaṉinyang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atjiya wangkangi, “Wiya, nyangatja wati panya Jesunya Josephaku panya katja. Nganaṉa palumpa mamaku ngunytjuku ninti. Kanku nyaaku nyangangku nganaṉala ngurpangka-palku wangkanyi ilkaṟinguṟu pitjanytja? Nganaṉa ninti palump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Jesulu tjananya wangkangu, “Wantimaya nyaṟaringkula wangkanytja wiyang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ṉangungku puṯu walytjangku kuliṟa ngayulakutu pitjanyi, palu Godalu unngu nintinnyangka kutju mukuringkula pitjapai. Ka ngayulu palunya pakaltjingalku tjiṟirpi maḻatjangk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nya iriti Godaku wangkatjara kutjungku walkatjunu alatji, ‘Godalu nintilku aṉangu uwankara.’ Ka palulanguṟu aṉangungku Mama Godala kuliṟa nintiringkulampa nyara paluṟu ngayulakutu pitjak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alu kulila! Aṉangu uwankarangku Mamanya nyakunytja wiya, palu ngayulu kutju palumpa ninti, palulanguṟu pitjanytjatjan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jukaṟurungkuṉa nyurala wangkanyi, aṉangu uwankara ngayuku mulamularingkulampa wanka tiṯutjara nyinaku Godala tjung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gayuluṉa mai wankalpainy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riti panyaya ilytjingka nyurampa tjamu tjuṯangku mai panya manna ngalkuningi. Munuya wanyu ngalkula wanka tiṯutjara nyinangi? Wiya panya uwankaraya ilu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nya munu palumpa nintintja tjuṯa kuḻu manta kampa kutjupa ma-wirkaṟa pautanguṟu ukalingkula puḻi murpu tjukutjukungka tatiṟa nguṟurpa nyinakating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Palu mai panya ilkaṟinguṟu pitjanytja mai kurunitja, panya aṉangungku nyanga palunya ngalkulampa wiyaringkunytja wiya wanka tiṯutjara nyinaku Godala tjung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ṉa ngayulu mai kurunitja panya paluṟu, panya wankalpainya ilkaṟinguṟu pitjanytja. Ka aṉangungku mai nyanga palunya ngalkula wanka tiṯutjara nyinaku Godala tjungu. Mai nyanga paluṟu ngayulu iltjanpa. Kaṉatju iltjanpa winki intjanungku ungkuku aṉangu tjuṯa manta winkingka wankaringkunytjaku.” Alatji Jesulu wangkang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ya nyanga alatji wangkanyangka kuliṟa aṉangu tjuṯa puḻkaṟa mirpaṉaringi munuyanku ngaparku wangkara kuliningi, “Yaaltjingaṟa wati nyanga paluṟu iltjanpa paluṟunku nganaṉanya ngalkunytjaku ungkuk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54 ]]></a:t>
            </a:r>
            <a:r>
              <a:rPr lang="en-US" b="1" sz="3000" spc="0" u="none">
                <a:solidFill>
                  <a:srgbClr val="000000">
                    <a:alpha val="100.00%"/>
                  </a:srgbClr>
                </a:solidFill>
                <a:latin typeface="Calibri"/>
              </a:rPr>
              <a:t><![CDATA[Ka Jesulu tjanala wangkangu, “Tjukaṟurungkuṉa nyurala wangkanyi. Nyura uti wanka mulapa nyinanytjikitja mukuringkulampa ngayunya Watiku Katjanya iltjanpa ngalkunma munu ngayuku milkaḻi kuḻu tjikinma. Panya nyura ngayunya ngalkuwiyangku tjikilwiyangku wantirampa puṯu wanka mulapa nyinaku. Palu ngalkula tjikiṟa nyura wanka tiṯutjara nyinaku, kaṉa ngayulu tjiṉṯu maḻatjangka nyuranya pakaltjingalku Godala tjungu tiṯutjara nyinanytjak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Panya ngayuku iltjanpa mai mulapa kurunitja, ka ngayuku milkaḻi kapi mulapa kurunitjaṯu ngalkula tjikiṟa kurunpa wankaringkunytjak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aṉangungku ngayunya iltjanpa ngalkulampa munu milkaḻi tjikiṟampa ngayula tjungu mulapa nyinaku, ka ngayulu palula tjungu nyinakuṯ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amalu ngayunya iyaṉu uwankara wankaṟu kanyilpailu, kaṉa palulanguṟu wanka nyinanyi. Munuṉa palu puṟunypaṯu aṉangungku ngayunya ngalkunyangkampa ngayulu palunya wankaṟunkuku.]]></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gayuluṉa mai ilkaṟinguṟu pitjanytja mai panya nyurampa tjamu tjuṯangku iriti ngalkula ilunytjanya puṟunypa wiya, palu kutjupa nguwanpa, panya aṉangungku mai nyanga palunya ngalkulampa tiṯutjara wanka nyinaku Godala tjung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jukurpa nyanga palunya tjananya Jesulu aṉangu Jew tjuṯangka wangkara nintiningi ngura Kapunimala waḻi inmatjangka unngu.Tjukurpa Wanka Tiṯutjara Nyinanytjaku]]></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aya waṉalpai kutjupa tjarangku tjukurpa nyanga palunya kuliṟa wangkangi, “Tjukurpa wituwitu palangku wangkanyi. Kala yaaltji-yaaltjingku kuliṟa mulamularingku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ra palula aṟa Jew tjuṯaku inma puḻka ilaringu tjukurpa panya Katuwanu Ankunytjany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a Jesulu unngu kuliningi nintingku tjana alatji puṯu kuliṟa wangkanyangka. Munu tjanala wangkangu, “Palu nyura yaaltji kulini ngayulu wangkanyangka? Tjinguṟu nyura kulini ngayunya wantinytjikitjangk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Palu nyura yaaltjiriku ngayulu Watiku Katjanya ngura walytjakutu ilkaṟitjakutu maḻaku ankunyangka? Nyura nyakula nyaa kulilku?]]></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Kulila, panya Godaku Kuruntu kutju wankaṟunkupai, Kurunpa Miḻmiḻṯu. Panya aṉangu puṯu walytja wanka nyinanyi palu Kurunpa Miḻmiḻṯu kutju wanka kanyilpai. Palu ngayuku tjukurta nyura wangaṉarangku kulinnyangka Kurunpa Miḻmiḻṯu palyalpai nyuranya kurunpa wanka nyinanytjak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Palu nyura kutjupa tjara mulamularingkuwiya nyinanyi.”(Alatji Jesulu tjanala wangkangi panya paluṟu kuwaripatjaranguṟu ninti nyinangi tjanampa munu nintingku kuliningi ngananya tjana palumpa mulamularingkuwiya nyinaku, munu nintingkuṯu kuliningi nganalu ngula Jewku mayatja tjuṯangka nintilku palunya witintjak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Munu tjanala piṟuku wangkangu, “Mulapa nyura kutjupa tjara unytju ngayula tjunguringanyi ngayuku mulamularingkunytja wiya. Nyanga palulanguṟu panyaṉa nyurala ngaṉmanytju wangkangu alatji, ‘Aṉangu walytja puṯu ngayula tjunguringanyi, palu Mamalu unngu nintinnyangka kutju ngayula tjunguringkuku.’ ” Alatji Jesulu tjanala wangkang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ya nyangatja kuliṟa Jesunya waṉalpai kutjupa tjarangku palunya wantikatira anu munu palunya piṟuku waṉantja wiyaringu.]]></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Jesulu nintintja panya 12-ngka tjapinu, “Ka nyura kuḻu ngayunya wantikatiku?”]]></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Ka Simon Peterlu wangkangu, “Mayatja, nganalakutula ankuku? Panya nyuntu kutjungkulanyan tjukurpa wiṟu tjakultjunanyi wankaṟu tiṯutjara nyinanytjaku.]]></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Kala tjukurpa nyangaku mulamularinganyi munula nintingku kulini panya nyuntu kutjun miḻmiḻpa Godalanguṟu pitjanytja nyinanyi.”]]></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Ka Jesulu wangkangu, “Panya ngayulu nyuranya ngaṉmanytju ngurkantanu wati panya 12, palu nyuralanguṟu kutjungku ngayunya mamungku uṟakanyi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walunyangangi aṉangu winki mulapa uṟu kantilytja ngalya-pitjanyangka, munu nyakunytjatjanungku pinkuraraṟa wangkangu nintintja kutjungka ini Philipala, “Yaaltjingkala mai payamilalku nyangantu ngalkunytjaku?”]]></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Paluṟu panya Judasanya wangkangi Simon Kaṟiyataku katja. Nyara paluṟu panya Jesuku nintintja nyinangi, palu paluṟu ngula Jewku mayatja tjuṯangka Jesunya nintiningi palunya witintjaku.)]]></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yangatja paluṟu Philipala ngunti arkaṟa tjapiningi, nintingku maḻa palyan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hilipalu wangkangu, “Tjinguṟula mani puḻka kanyiṟampa mai puḻka payamilanma, kaya tjukutjuku tjukutjukulta ngalkunma. Palu mani puḻkala kanyintja wiya.”]]></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2026-06-28T13:25:20Z</dcterms:created>
  <dcterms:modified xsi:type="dcterms:W3CDTF">2026-06-28T13:25:20Z</dcterms:modified>
  <dc:title>Bible.com.au: Johnku 6:1-71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