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4: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inymangku wangkangu, “Palu pakitanku yaaltji mina tjutintjaku? Piṯi nyangatja ngaṯi puḻka, parari mulapa. Yaaltjinguṟun mina wanka palunya nyuntu pala wangkanytjanya tjutil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nampa tjamungku Jacobalu piṯi nyangatja tjawaṉu palumpa katjapitiku tjamupitiku kuka tjuṯaku kuḻu, kaya tjikiningi mina nyanga palunya. Nyara paluṟulampa puḻkangku tjawaṟa wantingu piṯi nyangatja, kantin nyuntulta puḻka mulapalta pitjangu maḻawanult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Jesulu wangkangu, “Mina piṯi nyanganguṟu tjikintjatjanun piṟuku ngula iluringku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ngayulu ungkunytja tjikiṟampan piṟuku iluringkunytja wiya nyinaku. Panya mina paluṟu tiṯutjara ngariku aṉangungka, ka aṉangu mina palunyatjara nyinara wanka tiṯutjara nyinaku Godala tju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minyma panya paluṟu wangkangu, “Ala, mina nyara palunyaṉi wanyu uwa, kaṉa piṟuku iluringkula iwarakatinytja wiya ma-nyina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Jesulu wangkangu, “Ankulanku wati kuri aḻṯira ngalya-ka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 minymangku wangkangu, “Ngayulu kuri wiya.”Ka Jesulu wangkangu, “Uwa palya nyuntu kuri wiya, palu ngayulu ninti nyuntu panyan wati kutjupaku mukuringkula palula ngaripai alatjiṯu. Munuṉa ninti panya nyuntunya ngaṉmanytju wati kuri 5-ngku kanyiningi. Ka panyan kuwari wati panya palulaṯu kampangkaṯu ngarinyi, nyuntumpa kuri mulapa wi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minymangku kuliṟa wangkangu, “Munta-uwa, nyuntu alatjiṯu-manti Godaku wangkatjarampa nyina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nampa tjamupitingkuya puḻi nyangangka Godanya waḻkulpai, ka nyura Jew tjuṯangku wangkapai, ‘Wiya, utila Jerusalemala kutjungka Godanya waḻkunma.’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4 ]]></a:t>
            </a:r>
            <a:r>
              <a:rPr lang="en-US" b="1" sz="3000" spc="0" u="none">
                <a:solidFill>
                  <a:srgbClr val="000000">
                    <a:alpha val="100.00%"/>
                  </a:srgbClr>
                </a:solidFill>
                <a:latin typeface="Calibri"/>
              </a:rPr>
              <a:t><![CDATA[Ka Jesulu wangkangu, “Minyma, tjukaṟurungkuṉanta wangkanyi, ka kulinma nyanganpa ngayulu wangkanyangka. Kuwari nguwanpa aṉangu tjuṯangku Mama Godanya waḻkulku apu murpu nyangangka wiya Jerusalemala kuḻu wiya, palu tjukaṟurungkuya palunya waḻkulku Kurunpa Miḻmiḻṯu witulyangku nintinnyangka kutju, ngura winkingka. Nyanga alatjiku Godanya mukuringanyi Kurunpa Miḻmiḻngatjararingkula tjukaṟurungku palunya waḻkuntjaku. Panya Godanya kurunpa alatjiṯu nyinanyi. Ka aṉangungku walytjangku kuliṟa puṯu tjukaṟurungku palunya waḻkuṉi, palu Kurunpa Miḻmiḻṯu witulyangku nintinnyangka kutju paluṟu tjukaṟurungku palunya waḻkulku. Nyura Tjamiṟiyanya nguraṟa tjuṯangku Godaku ngurpangku ngunti watarku waḻkulpai, ka nganaṉa Jew tjuṯangku Godaku nintingku waḻkulpai, panya Godalu Jew tjuṯawanungku aṉangu tjuṯa wankaṟunkuku manta winkingka.” Nyanga alatji Jesulu minymangka wangka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Minyma Tjamiṟiyanya Nguraṟangka Minaku Ngatj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minyma panya paluṟu wangkangu alatji, “Ngayulu kulinu panya Wankaṟunkupainya kunyu pitjaku Godalu panya iriti kalkuntjanya. (Nganaṉa panya palunya wangkapai Christanya). Munu kunyu nyara paluṟu pitjala nganaṉala uwankara tjakultjunku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Jesulu wangkangu, “Pala paluṟu ngayulu, pala nyuntun wangkanyi, Godalu panya kalkuntjan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Jesulu nyinara minymangka wangkanyangka palumpa nintintja tjuṯa maḻaku wirkanu, munuya nyakula urulyaraṉu minymangka wangkanyangka. Munuya minyma nyanga palula tjapintjikitjangku kuliningi alatji, “Nyaakun Jesula wangkangi?” Munuya palu puṟunypaṯu kuliningi Jesula tjapintjikitjangku alatji, “Nyaakun minyma Tjamiṟiyanya nguraṟangka wangkangi?” Palu wantinguya unngu kutju kuliṟ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nku minymangku mina panya tjutiṟa katinytja wiyaṯu piti wantikatira tawunukutu maḻaku anu munu aṉangu nguratja tjuṯangka ma-tjakultjun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itjalaya wanyu nyawa! Wati nyarangku ngayulu iritinguṟu kuwari kuḻu kurantja uwankara tjukaṟurungku wangkangi. Tjinguṟu nyara paluṟu Christanya, panya Wankaṟunkupai Godalu kalkuntjan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ya nyanga palunya kuliṟa tawununguṟu uwankara anu Jesunya nyakunytjiki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minyma panya paluṟu waḻikutu tjakultjunkunytjikitja ankunyangka maḻangka palumpa nintintja tjuṯangku Jesunya wituwituningi mai ngalkuny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Jesulu tjanala wangkangu, “Ngayulu mai kanyini ngalkunytjikitjangku, palu mai nyara palumpa nyura ngurp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yanku nintintja tjuṯangku wangkangi, “Kutjupangku-manti mai katira ungu, kampangkaṯump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lu wangkangu, “Panya ngayunya iyantjalu wangkanyangka wangaṉarangku palyaṟaṉa paḻtjaringanyi, palumpa waṟka palyaṟa wiyaṟa. Nyara paluṟu ngayuku mai, panya Mamala wangaṉarangku kuliṟa palya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Paṟatji tjuṯangku kulinu Jesunya waṉalpai tjuṯaringkunyangka munu tjananya baptise-katinyangka. Panya Jesunya waṉalpai ma-tjuṯa mulararingi ka Johnnga waṉalpai ma-maṉkuraringu. (Palu Jesulu tjananya baptise-katinytja wiya panya nintintja tjuṯangku kutjuya tjananya baptise-katingi.) Ka Jesulu kulinu Paṟatji tjuṯangku wangkanytja munu palulanguṟu Judeanya wantikatira Galileelakutu maḻaku anu palumpa nintintja tjuṯatja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yura panya mai uṉinypa kaanangka tjunkula waṉantjatjanungku wangkapai, ‘Uwa, kuwarila piṟa kutjara kutjara paṯalku mai kuṟuringkunytjaku munula palulanguṟulta uralku.’ Palu ngayuluṉa nyurala wangkanyi ngura tjuṯangka para-nyakula waṉantjaku, panya aṉangu tjuṯa mulapa paṯaṉi kutjupa tjuṯaku pitjala tjanala Tjukurpa Palya tjakultjunkunytjaku, ka nganalu tjana ankula palula tjanala Tjukurpa Palya tjakultjunku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anya wati kutjupangku tjukurpa ngaṉmanytju tjanala tjakultjunu, ka ngula wati kutjupangku pitjala wangkanyangkaya tjuṯa mulapa Godaku mulamularingkuku wanka tiṯutjara nyinanytjikitja. Ka pula kutjaraṯu mulamularingkunyangka nyakula puḻkaṟa pukuḻariku wati nyara ngaṉmanytju tjakultjunkunytjanya pula maḻawanu pitjala wangkanytjanya kuḻ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jurkultuya aṉangu wangkapai alatji, ‘Watingku uṉinypa tjunkula waṉalpai, ka kutjupangku ngula mai kuṟuringkunyangka uraṟa waṉalp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ngayulu nyuranya iyaṉi ngura kutjupa tjuṯakutu mai kuṟuringkunyangka nyakula urantjaku. Palu nyura mai pala palunya tjawaṟa tjunkula waṉantja wiyaṯu, kutjupa tjuṯangkuya tjunkula waṉaṟa wantingu. Ka nyura tjana pakaltjingantja tjuṯa kuṟuringkunyangka mantjiṟa pukuḻariku.” Alatji Jesulu wangkangi palumpa nintintja tjuṯangk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anya ngura nyara palula Tjamiṟiyanya nguraṟa tjuṯa Jesuku mulamularingu minyma panyangku tjakultjunkunyangka alatji, “Wati nyara paluṟu ngayulu kurantja uwankara tjukaṟurungku wangkara utin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ya kuliṟa pitjangu Jesulakutu munuya palunya markuningi tjanala rawa nguwanpa nyinanytjaku. Ka Jesunya mulapaṯu tjanala nyinangi tjiṟirpi kutjara munu tjanala tjukurpa wangkang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ṉangu tjuṯa panya palumpa ngaṉmanypa mulamularingu minyma panyangku wangkanyangka, palu Jesulu piṟuku wangkanyangka kuliṟaya winki mulapa mulamularing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unuya wangkangu minyma panya palula, “Ngaṉmanypala Jesuku mulamularingu nyuntu wangkanyangka kuliṟa, palu kuwarila puḻkaṟa mulamularinganyi palunya nyakula walytjangku kulintjatjanu, munula kulini mulapa nyangatja Wankaṟunkupainya aṉangu manta winkitjaku.”Jesulu Mayatjaku Katja Palyaṟungunt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tjiṟirpi kutjara wiyaringkula Jesulu palumpa nintintja tjuṯatjarangku ngura palunya wantikatira ma-pakaṉu ngura walytjakutu, Galileelakut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unu Jesulu ngaṉmanytju wangkangu tjanala, “Nyangatja ngayuku ngura, palu tjakangkuya nguraṟitja tjuṯangku Godaku wangkatjara kuliṟa wanti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iwara kutju Tjamiṟiyalawanu ma-ngaringi Galileelakut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ya palulanguṟu ngura panya palula wirkanu, kaya Galileenya nguraṟa tjuṯa Jesuku pukuḻaringu, panya tjana palunya Jerusalemala mungaṯu nyangu paluṟu witulya puḻkangku palyannyangka, inma panya Katuwanu Ankunytjala tjunguringkula, munuya nyara palulanguṟu ngurangka wirkankunyangka nyakula pukuḻaring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ya Jesunya tjana anu tawunu panya Kainalakutu uṟu Galileela wiluṟara. Ngura nyara palula panya Jesulu minanguṟu waina palyaṉu. Ka wati kutjupa nyinangi ngura ini Kapunimala Kainala kakaraṟa. Paluṟu mayatja puḻka munu kamantaku waṟkaripai. Ka wati nyara palumpa katja pika puḻka mulapa ngaringi ngurangk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wati panya paluṟu Jesunya Judealanguṟu pitjanyangka kuliṟa anu Jesula wangkanytjikitja palumpa katja pitjala palyaṟunguntjaku. Munu tjapinu palula, “Ngaḻṯuriwatju! Ngayuku katja pika puḻka ngarinyi munu nguwanpa ilunyi. Wanyun Kapunimalakutu pitjala palunya palyaṟungul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 Jesulu wangkangu palula, “Nyura panya kuliṟa mulamularingkuwiyangku wantipai munu miracle witulya puḻkangku palyannyangka nyakula kutju nyura mulamularingkupa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 wangkangu, “Uwa Mayatja, palu pitjalatju nyawa ilunytjaku-tawar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Jesulu wangkangu, “Palya ngurakutu ma-pitja. Nyuntumpa katja wankaringkuku.” Ka wati panya paluṟu mulamularingu Jesulu wangkanyangka munu ngurakutu maḻaku an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 mungawinki paluṟu ngurakutu ma-ilaringkunyangka palumpa waṟkaripai tjuṯa ngalya-ngaparikatingu, munuya palula tjakultjunu, “Nyuntumpa katja palyaring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Ka tjanala tjapinu, “Yaalaṟa nguwanpa palyaringu?”Kaya wangkangu, “Mungartji wiltja muṯungka pika waṟu panya wiyaring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Ka wati panya paluṟu kulinu, “Munta-uwa, panya palula aṟangkaṉi Jesulu wangkangu, ‘Nyuntumpa katja wankaringkuku.’ ” Munu paluṟu, munu palumpa walytja tjuṯa, munu waṟkaripai tjuṯa kuḻu Jesuku mulamularing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Uwa, nyangatja Jesulu kutjara aṟangku miracle palyaṉu Judealanguṟu Galileelakutu pitjanytjatjanu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ṟu tjana Tjamiṟiyalawanu ankula ngura nguṟuritjangka wirkanu tawunu ini Tjikala. Ngura nyanga palula itingka panya manta kutjupa ngaṟangi panya Jacobalu katja Josephanya iriti ungkunytj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acobaku well ngaṟangi ngura nyara palula.Ka Jesunya iwarangka ankula kaḻaḻarinytjatjanu pakuringkula wellangka itingka nyinakat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Kaya nintintja tjuṯa kuranyu anu waḻikutu mai payamilantjikitja.Palu minyma Tjamiṟiyanya nguraṟa waḻinguṟu pitjangu mina tjutintjikitja. Ka Jesulu palula ngatjinu, “Ungamaṉi mina tjiki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minyma panya paluṟu urulyaraṟa wangkangu, “Nyaakuṉin ngayula minaku ngatjini? Nyuntu Jew, ka ngayulu Tjamiṟiyalanguṟu.” (Alatji minyma paluṟu wangkangu panya Jew tjuṯa Tjamiṟiyanya nguraṟa tjuṯangka tjunguringkupai wiya, waṟu kutjungka tjikilpai w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esulu wangkangu, “Nyuntu ngurpa Mama Godalu nyuntunya ungkunytjitjaku munun puṯu kulini, nganalunta wanyu ngatjini minaku. Palu nyuntu ninti ngaṟalampa ngayula ngatjila, kaṉanta mina kutjupa ungkuku kurunpa wankalpai.”]]></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2026-06-28T12:09:38Z</dcterms:created>
  <dcterms:modified xsi:type="dcterms:W3CDTF">2026-06-28T12:09:38Z</dcterms:modified>
  <dc:title>Bible.com.au: Johnku 4:1-54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