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waḻpa walytja wangkapai, palu nyuntu ninti wiya yaaltjinguṟu waḻpa pakaṉi munu yaaltjingka wiyaringanyi. Ka nyanga palu puṟunypa Kurunpa Miḻmiḻnga nganaṉa nyakunytja wiya, panya paluṟu walytjangku kuliṟa tjarpanyi aṉangungka waḻpa puṟunypa munu Godaku walytjaringkunytjaku kampa kutjupan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icodemusalu piṟuku tjapinu, “Yaaltji-yaaltji nyangatja? Puṯuṉa kuli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wangkangu, “Nyuntu panyan Israelkunu tjuṯangka puḻkaṟa nintilpai munun nyaaku tjukurpa nyanganpa puṯu kuli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jukaṟurungkuṉanta wangkanyi, panya nganaṉa nyurala nintingku wangkanyi munula nyakunytjatjanungku tjakultjunanyi, ka panya nyura tjakultjunkunyangka nganaṉanya kuliṟa wanti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ulu nyangaṉa tjukurpa mantatja nyurala wangkangi, ka nyura mulamularingkuwiyangku wantinyi. Munu nyura wanyu yaaltjingaṟa tjukaṟurungku kuliṟa mulamularingkuku tjukurpa ilkaṟitja tjakultjunku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ṉangu mantanguṟu ilkaṟikutu tatintja wiya, palu Watiku Katja kutju ninti nyinanyi palulanguṟu pitjanytjatjan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Israelkunu tjuṯa iriti ilytjingka para-ngaṟanyangka Moselu liru puṟunypa palyaṟa utitjunu puṉungka, palu puṟunypaya ngayunya Watiku Katjanya katuṟa utitjunku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aṉangu tjuṯa palumpa mulamularingkulampa wanka tiṯutjara nyinaku palula tju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Godalunku aṉangu uwankaraku puḻkaṟa mukuringkula katja kutjukuṟutja mantakutu iyaṉu, ka aṉangu uwankara palumpa mulamularingkulampa ilu wiya wanka tiṯutjara nyinaku Godala tju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Godalunku katja mantakutu iyaṉu aṉangu tjuṯa ngurkantaṟa kuranmankunytjaku wiya, palu tjananya wankaṟunk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Munu Nicodemus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nya aṉangu palumpa katjaku mulamularingkunyangkampa Godalu kuranmankuwiyangku kanyilku, palu palumpa katjaku mulamularingkunytja wiyangku wantinyangkampa Godalu palunya ngurkantaṟa kuranmankuku alatjiṯ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tili Godalanguṟu mantangka wirkaṟa nyinanyi Godanya tjukaṟurungku nintintjikitja. Kaya aṉangu tjuṯangku tili pala palunya wantipai mungawaḻuṟuku mukuringkula tjana rawangku kurantjatjanungku. Nyara palulanguṟu Godalu tjananya ngurkantaṟa wantir'iyantjaku ngaṟa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aṉangu kura palyalpai tiliku kuraringkupai, munu tilikutu puṯu pitjapai kura palumpa tilingku utintjaku-tawa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aṉangungku iwara tjukaṟuru mulapa waṉaṟampa tilikutu nguḻuwiya pitjaku, ka tili paluṟu irnyaṟa utilku aṉangu palunya panya paluṟu tjukaṟurungku palyaningi Godalawanungku.”Jesunya Munu Johnng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anga palula maḻangkaya Jesunya tjana nintintja tjuṯa kuḻu Jerusalemanya wantikatira ngura ititja tjuṯangka tjungu para-pitjalinangi manta nyanga palulaṯu Judeala. Munuya baptise-katingi aṉangu tjuṯa ngura nyara palunya nguraṟa tjuṯ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ohntu ngapartji baptise-katingiṯu ngura kutjupangka ini Ainanta ngura ini Salimala itingka, panya uṟu puḻka ngaringi ngura nyara palula. Kaya aṉangu tjuṯa nyara palulakutu pitjangi uṟukutu baptise-kati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yangatja ngaṉmanypa panya palunya tjailangka tjarpatjunkunytja kuwarip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Johnku nintintja tjuṯangku wati Jew kutjuku pika-pikaringkula ngaparku wangkangi aṟa panya tjanampa tjukaṟurungku palyantja-tjiratjangku minangka panya paltjiṟ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ya palula maḻangka Johntakutu ankula wangkangu, “Nintilpai, wati panyatja panya mungaṯu nyuntula wirkanu karu panya Jordanta kakaraṟa, ka panyan nganaṉala tjakultjunangi. Panya paluṟu kuwari palumpa maḻpa tjuṯatjarangku aṉangu tjuṯa baptise-katinyi. Kaya winki mulapa palulakutu anan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ohntu wangkangu tjanala nyanga alatji, “Wiya, watingku waṟka nyanga palu puṟunypa palyalpai Godalu witunnyangka kutj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ti kutjupa nyinangi ini Nicodemusanya wati Paṟatji, munu paluṟu wati Jew kuranyitja tjuṯangka tjungu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ngaṉmanytjuṉa nyurala wangkangu alatji, ‘Ngayuluṉa Christanya wiya panya Wankaṟunkupainya Godalu panya kalkuntjitja wiya. Palu panya Godaluṉi kuranyu iyaṉu palumpa iwarankunytjaku.’ Ka panya nyura kulin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watingku kuri aḻṯipai ka palumparipai alatjiṯu. Ka panya watiku maḻpa ila ngaṟala palumpa pukuḻaripai. Palu puṟunypa kuwari ngayulu puḻkaṟa pukuḻarinyi palump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nyura palunya puḻkanmanama panya nyara paluṟu ngayula waintaṟa puḻka mulapa, ka ngayulu puḻka wiya.” Nyanga alatji Johntu palumpa nintintja tjuṯangka wangka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piṟuku wangkangi, “Panya ilkaṟinguṟu pitjanytja nyara paluṟu puḻka mulapa nyinanyi uwankarangka waintarinytja. Ka wati mantangka nyinapai, paluṟu panya mantatja alatjiṯu munu tjukurpa mantatja tjuṯa kutju wangkapai. Palu ilkaṟinguṟu pitjanytja mulapa uwankarangka waintarinytja alatjiṯu nyinan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 paluṟu tjakultjunkupai ilkaṟingka nyakunytjatjanungku kulintjatjanungku, palu mantangka nyanga aṉangu uwankarangku palunya kulilwiyangku wantiny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 aṉangungku palunya kuliṟa mulamularingkulampa paluṟu kulilpai mulapa Godalu tjukaṟurungku wangkap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Godalu iyantjalu Godaku tjukurpa kutju wangkapai, panya Godalu palula Kurunpa Miḻmiḻnga tjarpatjunu alatjiṯu palunya puḻkaṟa witulyankunytjaku. Ka nyara palulanguṟu paluṟu Godaku tjukurpa wangkap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ulilaya! Panya Mama Godanya katjaku puḻkaṟa mukuringanyi munu palulanguṟu palunya tjunu uwankara mayatjarira witulyangku kanyintja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aṉangumpa palumpa katjaku mulamularingkulampa wanka tiṯutjara nyinaku Godala tjungu, palu katjangka tungunpungkula wantirampa paluṟu tjungu wiya mauṉṯalpa alatjiṯu nyinaku, ka Godanya palumpa tiṯutjara mirpaṉpa nyina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wati nyara paluṟu anu Jesulakutu mungangka munu wangkangi palula, “Nintilpai, nganaṉa ninti panya Godalu nyuntunya wituṉu nganaṉanya nintintjaku. Panya watingku miracle nyanganpa nyuntu palyantjitja puṯu palyaṉi Godala wiyangka, palu panya Godalu nintinnyangka kutju palyal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Jesulu palula wangkangu, “Tjukaṟurungkuṉanta wangkanyi, panya nyuntu piṟuku iṯiringkunyangka kutju Godalu nyuntunya walytjanmaṟa mayatjangku kanyi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icodemusalu wangkangu, “Yaaltjingaṟa wanyu wati tjiḻpi maḻaku iṯiringkuku? Piṟuku wanyu ngunytjungka tjuningkariku munu piṟuku iṯiringku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lu wangkangu, “Wiya, tjukaṟurungkuṉanta wangkanyi, panya nyuntu ngaṉmanypa ngunytjuwanu iṯiringu, munun palulanguṟu piṟuku iṯiringanyi Kurunpa Miḻmiḻṯu nyuntunya unngu kampa kutjupankunyangka, ka nyara palulanguṟu kutju Godalu nyuntunya walytjanmaṟa mayatjangku kanyi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nganaṉa mamanguṟu ngunytjunguṟu iṯiringkula mantangka wanka nyinapai, palu Kurunpa Miḻmiḻṯu unngu kampa kutjupankunyangka kutjula wanka ilkaṟitjawanu nyinaku, Godaku wal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lapa ngayulu wangkangu nyuntunya piṟuku iṯiringkunytjaku, palu alatji wangkanyangka nyuntu uti urulyaralwiyangku kulinma.]]></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2026-06-14T08:21:06Z</dcterms:created>
  <dcterms:modified xsi:type="dcterms:W3CDTF">2026-06-14T08:21:06Z</dcterms:modified>
  <dc:title>Bible.com.au: Johnku 3:1-36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