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mantangka wirkaṟa nyangu waṟu purku kampanyangka, ka nyara palula antipina maṉkurpa pauṟa wantinytja ngaringi, ka mai tampa kuḻu waṟungka itingka tangka ngar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tjanala wangkangu, “Kuka tjaraya ngalya-ka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Simon Peterlu pautangka tjarpara net panya antipina puḻka tjuṯatjara witiṟa ngalya-ilaṉu mantakutu. Munuya kantamilaṟa nyangu nampa nyanga alatji 153, tjuṯa mulapa. Palu net panya palyaṯu ngaṟangi kaṯakatinytja wiya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tjanala wangkangu, “Pitjalaya pinpatja ngalkula!”Kaya pitjala nyinakatira unngu kutju kuliningi alatji, “Ngananya nyangatja?” Palu utingku tjapilwiyangkuya wantingi, panya palunya alatjiṯuya ngurkantanu Mayatja Jesu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mai tampa mantjiṟa tjananya ungu kuka antipina kuḻukuḻu, kaya ngalku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ngatja panya Jesunya ilunytjatjanu pakaṟa aṟa maṉkuraṟa nintintja tjuṯangka utiringkunytja.Jesulu Peterla Wangka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kuka mai ngalkula wiyaringkunyangka Jesulu Simon Peterla wangkangu, “Simon Johnkunu, nyanga tjana ngayuku puḻkaṟa mukuringkupai. Ka nyuntu tjanala waintaṟa mulapa ngayuku mukuringanyi?”Ka wangkangu, “Uwa Mayatja, nyuntu ninti ngayulu nyuntumpa puḻkaṟa alatjiṯu mukuringkupai.”Ka wangkangu, “Uwa, lamalama tjuṯatju paḻtja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iṟuku tjapinu Simonta, “Simon Johnkunu, nyuntu mulapa ngayuku puḻkaṟa mukuringanyi?”Ka wangkangu, “Uwa Mayatja, nyuntu ninti ngayulu nyuntumpa puḻkaṟa alatjiṯu mukuringkupai.”Ka wangkangu, “Uwa, tjiipi tjuṯatju aṯunymaṟa kanyi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iṟukuṯu Simonta tjapinu, “Simon Johnkunu, nyuntu ngayuku puḻkaṟa mulapa mukuringanyi?”Ka Peternya tjituṟu-tjituṟuringu maṉkuraṟangku tjapinnyangka. Munu paluṟu wangkangu Jesula, “Mayatja, nyuntu uwankaraku ninti. Nyuntu ninti alatjiṯu panya ngayulu nyuntumpa puḻkaṟa mulapa mukuringanyi.”Ka Jesulu palula wangkangu, “Tjiipi tjuṯatju paḻtja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ukaṟurungkuṉanta wangkanyi, ngaṉmanypa panya nyuntu wati yangupalalpi nyinara pakaṟa mantarangka tjarpara walytjangku kuliṟa ankupai. Palu ngulan tjiḻpiringkula maṟa katuringkuku, kanta kutjupa tjuṯangku nyuntunya maṟa karpiṟa witiṟa ma-katiṟinkuku nyuntu mukuringkunytjitja wiy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Nintintja Tjuṯangka Utiringkunytja Uṟungka Itingk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atji Jesulu wangkara utinu panya ngula mirpaṉtju tjuṯangku Peternya witiṟa maṟa karpiṟa ma-katiku pungkula iluntankunytjikitjangku. Panya paluṟu rapa alatjiṯu iluku Godaku puḻkaṟa mulamularingkula, kaya aṉangu tjuṯangku palunya rapa ilunyangka nyakula Godanya puḻkaṟa mirawaṉira waḻkulku.)Ka palulanguṟu Jesulu wangkangu Peterla, “Ngayunyaṉi waṉa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pinkuraraṟa nyangu nintintja panya Jesuku maḻpa mulapa palunya pulanya waṉannyangka. (Nintintja nyanga paluṟu panya mungaṯu mai ngalkunyangka Jesula itingka ngarikatira tjapinu alatji, “Nganalunta witintjaku nint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eterlu palunya nyakula Jesula tjapinu, “Mayatja, wati nyangatjampa? Nyanga paluṟu ngula yaaltjir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wangkangu, “Tjinguṟuṉa ngayulu mukuringkulampa wati nyanga palunya wanka kanyinma ngula panya ngayulu maḻaku pitjanyangka ngayunya nyakunytjaku. Palu nyuntu palunya nyakula kulintja wiyangku wantima, munuṉi nyuntu walytjangku kuliṟa ngayunya waṉan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Jesunya waṉalpai tjuṯangku tjukurpa nyangatja kuliṟa aṟa kampa kutjupa ngunti kulinu munuya wangkara lipinu uwankarangka nyanga alatji, “Jesulu panya wangkangi wati nyanga nintintja palumpa maḻpa mulapa ilunytja wiya rawa nyinanytjaku.” Palu Jesulu nyanga alatji wangkanytja wiya wati paluṟu ilunytja wiya nyinanytjaku. Alatji kutju paluṟu wangkangu, “Tjinguṟu ngayulu mukuringkulampa palunya wanka kanyinma ngula panya ngayulu maḻaku pitjanyangka ngayunya nyakunytjaku. Palu nyuntu nyanga palunya nyakula kulintja wiyangku want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tjukurpa nyanganpa nintintja panya paluṟu tjakultjunanyi munu paluṟu nintingku walkatjunanyi kulintjatjanungku. Kala nganaṉa kulini panya paluṟu nintingku tjukaṟurungku tjakultjunku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Jesulu kutjupa kutjupa tjuṯa mulapa palyaningi mantangka nyinaralpi. Kaṉa tjinguṟu tjukurpa palunyatjara uwankaraṯu nyiri tjuṯangka walkatjuṟa wiyanma, ka nyiri paluṟu tjana manta winki anganma. Palu wiya, kutjupa tjara kutjuṉa walkatjunu.Uwa alatjiṯuṉa wiyar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Jesunya piṟuku utiringu palumpa nintintja kutjupa tjarangka uṟu ini Tapiṟiyala itingka (ini kutjupa Galileela). Panya nyanga alatji ngaṟangi nintintja 7 tjunguringkula nyinangi ngura nyara palula panya Simon Peternya, Thomasanya (ini kutjupa Titimatjanya), munu Natjanyulnga panya Kainanya nguraṟa, munu Tjiipitiku katja kutjara munu nintintja panya kutjupa kutjar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Simon Peterlu mungartjirinyangka wangkangu tjanala, “Antipinakuṉa ananyi.”Kaya wangkangu, “Uwa palya, nganaṉa kuḻu nyuntula tjungu ma-pitjanyi.” Munuya uwankaraṯu pautangka tatiṟa ma-pitjangu uṟu ngaṯikutu. Palu munga nyara palulaya rawangku kuka puṯu alatjiṯu wit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lya-tjiṉṯuringkunyangka Jesunya uṟu kantilytja ngaṟangi, ka nintintja tjuṯa parariṯu nyinangi uṟungka nguṟurpa pautangka munuya palunya puṯu ngurkanta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tjananya mirara tjapinu, “Walytja tjuṯa! Kuka nyura witiṉu?”Kaya wangkangu, “Wiya alatjiṯ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nala wangkangu, “Net palaya waṉi pauta kampa wakungka munu nyura kuka puḻka witilku.” Kaya mulapaṯu waṉingu kampa wakungka, munuya winki mulapa witiṉu munuya pautangka tjunkunytjikitjangku net puṯu ilaningi antipina mungilyi mular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intintja panya Jesuku maḻpa mulatu wangkangu, “Mayatjanya palatja.” Ka Peterlu nyangatja kuliṟa mantara ngaṉmanytju araltjaṟa tjunkunytjatjanu tjarpangu maḻaku munu uṟungka ma-waṟarakatingu Jesulakutu ankuny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ntja kutjupa tjuṯa pautangka pitjangi mantakutu munuya net panya kuka tjuṯatjara ilaṟa katingi, panya manta ila ngaṟangi 100 metre nguwanp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2026-06-28T12:01:28Z</dcterms:created>
  <dcterms:modified xsi:type="dcterms:W3CDTF">2026-06-28T12:01:28Z</dcterms:modified>
  <dc:title>Bible.com.au: Johnku 21:1-25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