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7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Mary-lu pulanya Jesunya puntu wiya ngaṟanytja tjakultjunkunyangka pula Jesunya wankaringkunytjitjaku mulamularingkunytja wiyaṯu. Panya kuwaripangkuṯu pula puṯu kuliningi panya nyiringka iriti walkatjunkunytja ngaṟanyi alatjiṯu Jesunya ilunytjatjanu wankaringkula pak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ula kuḻpi unngu nyakunytjatjanu maḻaku anu ngurakutu.Jesunya Mary Magdalene-ala Utiringkunytja(Matthew-ku 28:9-10; Markaku 16:9-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Ka Mary-lu panya pulanya kuḻpikutu maḻawanungku waṉaṉu munu wirkaṟa ngaṟala ulangi uṟilta kuḻpi tjaangka munu ulara ulara pupakatira kuḻpi unngu nyirkiṟa nyangu angelpa kutjara mantara piṟantjara nyinanyangka. Panya pula Jesunya ngarinytjitjangka nyinangi kutjupa tjinatjangka, kutjupa kata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ula Mary-nya nyakula tjapinu, “Minyma awa, nyaakun ngaṟala ulanyi?”Ka wangkangu pulala, “Wiya, panya ngayuku Mayatjantiya wampa katingu, kaṉa puṯu kulini, ‘Yaaltjingkaya katira tjunu?’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alatji wangkara pinkuraraṟa nyangu Jesunya ngaṟanyangka, munu paluṟu puṯu ngurkantanangi wati kutjupa-pal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esulu tjapinu palunya, “Minyma awa, nyaakun ngaṟala ulanyi? Ngananyan puṯu ngurini?”Ka paluṟu wati kaanangka waṟkaripai-palku kuliṟa tjapinu, “Munta, nyuntu ma-katinytjatjanungkumpaṉi tjakultjura, ‘Yaaltjingkan tjunu?’ Kaṉa ankula mantji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wangkangu palula, “Mary!”Ka ini wangkanyangka kuliṟa paluṟu pinkuraraṟa nyangu munu wangkangu, “Rabboni!” (Ini nyanga Rabboni wangka Aṟa-mayika munu panya wangkanyi Nintil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esulu wangkangu palula, “Pampulwiyangkuṉi wantima panya kuwaripaṉa Mamalakutu ankunytja wiyaṯu. Palu ankula tjanala wangka nintintja panya tjuṯangka, ‘Ngayulu Mamalakutu maḻaku ananyi, panya nyuntumpa nganampa Mamakutu. Panya nyuntu nganaṉa God nyara palunya waḻkulpai, nyara palulakutuṉa ananyi.’ Alatji tjanala ankula w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ary-lu kuliṟa ankula nintintja tjuṯangka wangkangu, “Awa, kulilaya wanyu! Ngayuluṉa nyangu Mayatjanya ngayula utiringkunyangka.” Munu paluṟu tjanala tjakultjunu Jesulu palula wangkanytja uwankara.Jesunya Palumpa Nintintja Tjuṯangka Utiringkunytja(Matthew-ku 28:16-20; Markaku 16:14-18; Luke-aku 24:36-4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jiṉṯu panya palulaṯu nintintja tjuṯa mungangka tjunguringu waḻi kutjungka munuya nyinangi tuwa patiṟa Jewku mayatja tjuṯaku nguḻu. Ka Jesunya tuwa patingka utiringkula ngaṟangu tjanala nguṟurpa munu wangkangu tjananya, “Raparingkulaya pukuḻpa nyin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ḻpi Uḻṯu Ngaṟanyangkaya Nyangu(Matthew-ku 28:1-8; Markaku 16:1-8; Luke-aku 2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yangatja wangkara tjanala nintinu maṟa kultu kuḻu, kaya nyakula puḻkaṟa pukuḻaringu palum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iṟuku Jesulu tjananya wangkangu, “Raparingkulaya pukuḻpa nyinama. Panya ngayunyaṉi mantakutu Mamalu wituṟa iyaṉu palumpa waṟka palyantjaku, kaṉa ngayulu palu puṟunypaṯu nyuranya ngapartji wituṟa iyaṉi waṟka ngayuku palya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tjananya puuṉu munu wangkangu, “Kuwariṉa nyurala Kurunpa Miḻmiḻnga tjarpatjunanyi, kaya mantjila nyurala tjunguringkula nyin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inguṟu nyura kutjupangka wangkaku alatji, ‘Mama Godanya nyuntumpa kalyparingu munu nyuntu kura palyantjitjanguṟu kalypangku wantinyi.’ Ka mulapaṯu Mamanya palumpa kalyparingkuku. Palu tjinguṟu kutjupangka nyura wangkaku alatji, ‘Mama Godanya nyuntumpa kalyparingkunytja wiya.’ Ka mulapaṯu Godalu palumpa kalyparingkunytja wiyangku wantiku.”Jesunya Thomasala Utiringku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unga nyara palula Jesunya tjanala utiringkunytjitjangka nintintja kutju wiya ngaṟangi wati ini Thomasanya. (Nyara paluṟu ini kutjupa panya Titimatj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nintintja panya kutjupa tjuṯangku Thomasanya ngula pitjanyangka nyakula tjakultjunu alatji, “Mayatjanyala nyangu.”Ka Thomasalu wangkangu, “Wiya, puṯuṉa mulamularinganyi ngayulu. Tjinguṟuṉa palunya maṟa panya nailangka wakantja nyakula pampuṟa kutju mulamularingkuku, munuṉa kultu panya wakantja pampuṟa kuḻu mulamularingku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nga palulanguṟu tjiṟirpi 7 ngaṟala wiyaringkunyangka nintintja tjuṯa piṟuku tjunguringkula waḻi unngu nyinangi tuwa patingka. Ka Thomasanya kuḻu tjanala tjungu nyinangi. Ka Jesunya tuwa patingka piṟuku utiringu munu tjanala nguṟurpa ngaṟangu munu panya palu puṟunypaṯu wangkangu, “Raparingkulaya pukuḻpa nyina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ṟu Thomasala wangkangu, “Ala, nyawaltaṉi kuṟungku maṟa nyanga munuṉi pampula, munuṉi piṟuku miṉa waṟaringkula kultungka nyanga maṟa tjura pika nyanga aḻangka. Panya ngaṉmanypan puṯu mulamularingangi tjana tjakultjunkunyangka. Palu kuwari nyangaltatju mulamulariw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Thomasalu nyakula mulamularingu munu wangkangu palula, “Mulapan nyuntu ngayuku Mayatja Godany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palula wangkangu, “Ngayunya nyakula kutjun ngayuku mulamularingu. Palu kutjupa tjuṯaya ngayuku nyakunytja wiya mulamularingkupai, nyara paluṟu tjana pukuḻpa mulapa nyinaku.”Tjukurpa Nyangatja Mulamularingkunytjaku Walkatjun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Sunday tjiṉṯukutu manta maṟungka mulapa Mary Magdalene-anya pakaṟa anu kuḻpikutu, munu wirkaṟa nyangu apu panya tjaangka angatjunkunytja wati-uṉṯuṟa waṉaṟa wantiny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 Jesulu miracle kutjupa kutjupa tjuṯa mulapa palyaningi palumpa nintintja tjuṯangka miṟangka tjana nyakula mulamularingkunytjaku. Palu nyiri nyangangkaṉa Jesulu palyantja uwankara walkatjunkunytja wiya munuṉa tjukurpa maṉkurpa kutju walkatjunu nyura nyakula kuliṟa mulamularingkunytjaku panya Jesunya mulapa Christanya Godaku katja, panya Wankaṟunkupai Godalu kalkuntjanya. Ka nyura tjukurpa nyangatja kuliṟa mulamularingkula wankaṟu tiṯutjara nyinaku palula tjung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nyakula wirtjapakaṉu nintintja kutjarangka tjakultjunkunytjikitja Simon Peterla munu Jesuku panya maḻpa mulata. Munu pulala wangkangu, “Pitjala pula wanyu nyawa. Mayatjanyala puṯu nyangu. Kuḻpi aḻa ngaṟanyi. Kutjupangkunti mantjiṟa katira wampa kutitjun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ula alatji wangkanyangka kuliṟa pakaṟa mapalku wirtjapakaṉu kuḻpikutu. Ka nintintja panya kutjupa Peterla waintaringu munu paluṟu-waraṟa kuḻpingka wirk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pupakatira nyirkiṟa nyangu mantara panya palunya karpiṟa tjunkunytja kutju ngarinyangka. Munu tjarpanytja wiyangku uṟilnguṟu kutju ma-nya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Simon Peterlu waṉaṟa maḻawanungku wirkanu kuḻpingka munu paluṟu-waraṟa tjarpangu kuḻpi unngu. Munu ilangku nyangu mantara kutju ngari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raiki panya kata karpiṟa wantinytjanya mauṉṯalpa ngaringi tapulaṟa tjun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intintja panya kutjupa, panya paluṟu-waraṟa kuḻpingka wirkankunytjanya, paluṟu kuḻu tjarpangu, munu nyangu, “Mulapa nyangatja mantara kutju ngarinyi.” Munu paluṟu mulamularingu Jesunya ilunytjatjanu wankaringkula pakantjitjaku.]]></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2026-05-20T18:13:14Z</dcterms:created>
  <dcterms:modified xsi:type="dcterms:W3CDTF">2026-05-20T18:13:14Z</dcterms:modified>
  <dc:title>Bible.com.au: Johnku 20:1-31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