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2485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ku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Jesulu wangkangu, “Ala, tjutiṟaya ma-katira uwa nyurampa mayatja.” Kaya mulapaṯu tjutiṟa katira palunya un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luṟu tjikiṟa arkaṉu waina kuwaritja minanguṟu panya palyantja, palu wati paluṟu ngurpangku puṯu kuliningi yaaltjinguṟuya mantjinu. Palu wati waṟkaripai tjuṯangkuya nintingku kuliningi palyannyangka nyakunytjatjanungku. Ka arkantjatjanungku wati panya mayatjangku aḻṯingu wati panya kuwari kuri aḻṯinytjan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wangkangu, “Ai, nyuntu waina wiṟu mulapa nyangatja kuwari unganyi, panya tjakangkuya waina wiṟu ngaṉmanytju ungkupai munuya maḻangka puḻkaṟa tjikinnyangka kurakura ungkupai. Palu nyuntu kuwari waina wiṟu mulapalta maḻangka ung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iracle nyanga palunya-waraṟangku Jesulu utintjikitjangku palyaṉu ngura ini Kainala uṟu Galileela wiluṟara. Paluṟunku witulya nintinu, kaya nintintja tjuṯangku nyakula palumpa mulamularin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yanga palula maḻangkaya ma-pakaṉu ngura panya Kapunimalakutu palumpa ngunytju, maḻanypa tjuṯa, munu nintintja tjuṯa kuḻu, munuya ma-wirkaṟa ngura pala palula nyinangi tjiṟirpi maṉkurpa.Jesulu Godaku Yiwaḻanguṟu Anga-wangkara Paintja(Matthew-ku 21:12-13; Markaku 11:15-17; Luke-aku 19:45-4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Jesulu kulinu Jewku inma panya Katuwanu Ankunytjanya ilaringkunyangka, munu Jerusalemalakutu pakaṟa ma-pitjangu palumpa nintintja tjuṯa kuḻ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ya wirkaṟa nyangu timpulaku yaatangka unngu watingku tjalamilannyangka tjiipi, puluka, tjuḻpu kuukuuku tjuṯa kuḻu. Ka wati mani ngaparku ungkupai tjuṯa taipulangka nyinang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Jesulu ruupanguṟu karpi-karpiṟa wiipa puṟunypa palyaṉu munu tjananya uwankara uṉṯuṟa waṉaṟa uṟilkutu pakaltjingaṉu tjiipi, puluka tjuṯa kuḻukuḻu. Munu paluṟu mani ngaparku ungkupai tjuṯaku taipula uṉṯuṟa waṉingu tjiilpa uwankara ma-wililytjingaṉ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kuukuuku tjalamilalpai tjuṯangka wangkangu, “Katiya tjuḻpu nyanganpa. Nyangatja Mamaku yiwaḻa. Nyaaku nyura tjuwangka-palku alatji palyaṉ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ya nintintja tjuṯangku panyatja kulinu, panya iriti walkatjunkunytja ngaṟanyi alatji, “Nyuntumpa yiwaḻakuṉa puḻkaṟa mukuringkula kurunpa kakulyaraṉ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Minanguṟu Waina Palya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ya Jewku mayatja tjuṯangku nyakula wangkangu, “Godalunta wanyu wangkangu nyanga alatjingantjaku? Palu wanyu-puṯa miracle kutjupa kutjupa puḻka palyala, kala nyakula kulila, ‘Munta, mulapa nyangatja Godalu iyantja.’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Jesulu tjanala wangkangu, “Piḻuntaṟaya wiyala nyanga Godaku yiwaḻa, kaṉa ngayulu tjiṟirpi maṉkurnguṟu piṟuku palyaṟa wiyal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Jewku mayatja tjuṯangku wangkangu, “Ai, nyuntun tjiṟirpi maṉkurnguṟu mapalku pakaltjingalku? Timpula nyangatjaya kuḻi 46-ngku palyaningi rawa mulatu, ka nyuntu tjiṉṯu maṉkurtu puṯu mapalku palyal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Jesulunku paluṟunku puntu wangkangi ngula ilunytjatjanu tjiṉṯu maṉkurnguṟu pakantjikitjang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ya ngula paluṟu ilunytjatjanu pakannyangka nintintja tjuṯangku nyangatja kulinu paluṟu wangkanytja munuya palulanguṟu mulamularingu Godaku Tjukurku iriti panya walkatjunkunytjitjaku, munu Jesulu wangkanytjanguṟu kuḻu.Jesunya Aṉangu Uwankaraku Ninti Nyinanyt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paluṟu ngura pala Jerusalemala nyinangi inma Katuwanutjangka, kaya tjuṯa mulapa palumpa mulamularingu miracle puḻka tjuṯa palyannyangka nyaku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u Jesulu tjana mulamularingkunytja nyakula kuliningi, “Wiya, tjana unytju kutju mulamularinganyi.” Munu paluṟu nintingku tjananya unngu nyangangi munu kuliningi alatji, “Tjana kuwari nguwanpa ngayunya wantikatiku.” Nyara palulanguṟu paluṟu puṯu mulamularingu tjanamp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ṉangu kutjupangku palula tjakultjunkunytja wiya, palu paluṟu alatjiṯu nintingku unngu nyakupaingku ngurkantanang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lulanguṟu tjiṉṯu kutjara wiyaringkunyangka aṉangu tjuṯa tjunguringu ngalkula pukuḻarinytjikitja tawunu ini Kainala uṟu panya Galileela wiluṟara watingku kuri aḻṯinyangka. Ka nyara palula Jesuku ngunytju kuḻu tjunguringu tjan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ya Jesunya aḻṯingu palumpa nintintja tjuṯa kuḻu, kaya pitjala tjanala tjunguringkula mai ngalkuni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aṉangu tjuṯangku tjikinnyangka waina tjanampa wiyaringu. Ka Jesuku ngunytjungku palula pitjala wangkangu, “Waina tjanampa wiyari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Jesulu wangkangu, “Wampa. Tjanampanti, nyuntumpa ngalimpa wiya. Panya ngayulu puḻka utintjaku ngayuku riti wiya kuwaripa ngaṟan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languṟu palumpa ngunytjungku palula kuliṟa ma-pitjala waṟkaripai tjuṯangka wangkangu, “Nyuranya Jesulu wangkanyangkaya wangaṉarangku kuliṟa palyan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la palula piti puḻka maṉkur-maṉkurpa ngaṟangi minatja uḻṯu tjuṯa. Piti nyanga palunya tjananyaya minatjara kanyilpai aṟa tjanampangka maṟa paltjintjikitjangku. Piti paluṟu tjana apunguṟu palyantja puḻka mulapa mina puḻka kanyilpai 100 litr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Jesulu tjanala wangkangu waṟkaripai tjuṯangka, “Minaya tjutiṟa kati munuya tjaalyngaṟatjura piti pala uḻṯu tjuṯangka.” Kaya mulapaṯu tjaalyngaṟatjunu piti uwankarangka.]]></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2026-05-31T12:57:44Z</dcterms:created>
  <dcterms:modified xsi:type="dcterms:W3CDTF">2026-05-31T12:57:44Z</dcterms:modified>
  <dc:title>Bible.com.au: Johnku 2:1-25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