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50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19: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iṟuku waḻingka tjarpara tjapinu Jesula, “Nyuntu ngura yaaltjinguṟu pitjangu?” Palu Jesulu palula wangkanytja wiyangku alatjiṯu wanti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ilate-alu wangkangu, “Nyaakun ngayula tjukurpa utingku tjakultjunkunytja wiyangku wantinyi? Panya ngayuluṉa mayatja puḻka nyinanyi munuṉa ngayulu mukuringkula nyuntunya wantir'iyalku ankunytjaku, munta tjinguṟuṉa mukuringkula nyuntunya puṉu kaṯakutjarangka wakantjaku palyanmanku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Jesulu wangkangu, “Wiya, panya ilkaṟinguṟu Godanya mukuringkunyangka kutju nyuntu ngayuku palyantjaku ngaṟanyi. Palu wati nyara ngayunya katira nyuntunya ungkunytja tjuṯa kura puḻka mulapa ngaṟanyi nyuntula waintaṟa, panya paluṟu tjana ngayunya iluntankunytjikitja mukuring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yangatja kuliṟa Pilate-alu palunya walatjunkunytjikitjangku kuliningi munu piṟuku uṟilkutu pakaṟa tjanala ngapartji tjapiningi Jew panya tjuṯangka. Ka paluṟu tjana piṟuku mirara wangkangi, “Munta, nyuntun maḻpa wiya Rome-aku mayatjaku? Nyaakun wati nyanga palunya walatjunkunytjikitjangku wangkanyi? Panya paluṟunku mayatja puḻkanmananyi. Ka nyuntumpa mayatja Rome-ala nyinanytjanya tjinguṟu nyangatja kuliṟa nyuntumpa mirpaṉariku nyuntu palunya walatjunkunyangkamp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ilate-alu nyangatja kuliṟa Jesunya uṟilkutu pakaltjingantjaku wangkangu. Kaya katira ngaṟatjunu uṟilpa panya ngurkantankupaingka. (Ngura nyara paluṟu panya ini Uṟilpa Waḻu Tjiwanguṟu Palyantjitjanya, kaya wangka Iipuṟungku ngura palunya wangkapai, Kapatjanya.) Ka nyara palula Pilate-anya nyinakatingu tjiya puḻkangka, panya wati mayatja nyinakatipai tjiya nyanga palula kura palyalpai tjuṯa tjukaṟurungku ngurkantankunytjiki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tjiṉṯu nyara palula panya Jew tjuṯangku ritiringkula kutjupa kutjupa tjuṯa palyaningi ngaṉmanytju inma Katuwanu Ankunytjanya mungawinki palyantjikitjangku. Ka nyara palula aṟa kaḻaḻarinyangka Pilate-alu wangkangu tjanala, “Nyawaya! Nyangatja nyurampa panya mayatja puḻ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piṟuku mirara wangkangu kutjupangku kutjupangku, “Iluntarala! Iluntarala! Puṉu kaṯakutjarangkala wakaṟa utitjura.”Ka Pilate-alu tjapinu tjanala, “Mulapaṉa nyurampa nyanga mayatja puṉu kaṯakutjarangka wakaṟa utitjunkuku?”Kaya tjukurtjara kuranyitja tjuṯangku wangkangu, “Wiya, nyanga paluṟu nganampa mayatja wiya, panya mayatja puḻka nyara Rome-ala nyinanytjanya kutju nganampa mayatja puḻka nyinan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lulanguṟu Pilate-alu Jesunya wantir'iyaṉu katira puṉu kaṯakutjarangka wakaṟa utitjunkunytjaku. Kaya tjaultji tjuṯangku palunya witiṟa ma-katingu.Jesunyaya Puṉu Kaṯakutjarangka Wakaṟa Utitjunkunytja(Matthew-ku 27:32-44; Markaku 15:21-32; Luke-aku 23:26-4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luṟu puṉu kaṯakutjara walytjangku tjaḻiṟa ma-katingu ngura ini Kata Tarkatjaralakutu. (Panya Iipuṟu tjuṯangku ngura nyanga palunya ini wangkapai, Kaulkatjanya.)Kaya ngura nyara palula tjaultji panya tjuṯangku palunya puṉu kaṯakutjarangka wakaṟa utitjun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palulanguṟu wati kutjupa kutjara palu puṟunypaṯu wakaṟa utitjunu kutjupa maṟa wakungka, kutjupa maṟa tjampungka. Ka Jesunya nguṟurpa utingari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ilate-alu palumpa tjaultji tjuṯangka wangkangu, “Jesunyaya katira wiipangka puḻkaṟa puwa!” Kaya mulapaṯu palunya wiipangka puḻkaṟa alkaṉ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ilate-alu ngaṉmanytju kutjupangka wangkangu puṉu tjilpirta ini walkatjuṟa Jesula katu puṉungka tjunguṟa wakantjaku nyanga alatji,Jesunya Nazarethanya Nguraṟa Jew Tjuṯaku Mayatja Puḻ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wati kutjupangku tjukurpa palunya puṉungka walkatjunu wangka panya maṉkurpa Iipuṟu munu Latin munu Kuṟiki, ka tjaultjingku puṉungka katu wakaṟa wantingu. Kaya Jew tjuṯangku ini nyara palunya nyangangi, panya ngura nyara Jesunya wakaṟa utitjunkunytjanya panya waḻingka itingka nguwanpa, kaya waḻinguṟu pakaṟa ma-nyangangi uti ngaṟanya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tjukurtjara kuranyitja tjuṯangku walka panya nyakula ankula wangkangu Pilate-ala, “Nyaakun alatji walkatjunkunytjaku wangkangu. Utin nyanga alatji palyanma, ‘Nyanga paluṟunku walytjangku Jew tjuṯaku mayatjanmanangi.’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ilate-alu wangkangu, “Wiya, alatjiṯuṉa wangkangu. Ka nyara paluṟu ngaṟanyi alatjiṯ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ya tjaultji kutjara kutjarangku Jesunya wakaṟa utitjuṟa mantara palumpa mantjiṟa kutjungku kutjungku katingu. Munuya kutju panya tiṟitja puṟunypa paluṟu unngu tjarpara kanyilpai mauṉṯalpa tjunu. Mantara pala paluṟu panya alatji-alatjiṯu palyantja wakaṟa tjunguntja wi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nku wangkangi tjaultji tjuṯangku, “Wanyula kaṯantankunytja wiyangku wantima munula puṉu nyanga nampatjara arkaṟa waṉira nyawa, ‘Nganalu nampa puḻka waṉiku?’ Ka nyara paluṟu nampa tjukaṟurungku waṉinytjatjanungku mantara palunya mantjilku.” Ka mulapa kutjupangku nampa tjukaṟurungku waṉingu munu paluṟu mantjinu mantara panya palunya. Panya ngaṉmanytju nyiringka iriti walkatjunkunytja ngaṟanyi nyanga alatji,“Ngayuku mantaraya kutjungku kutjungku katingu.Munuya mantara panya ngayulu unngu kanyintjitjaku inkangi,ka kutjupangku nampa tjukaṟurungku waṉingu paluṟu mantjintjikitjangku.” Kaya wati tjaultji tjuṯangku mulapaṯu alatjingaṉu tjukurpa iriti walkatjunkunytja ngaṟanytjaku alatjiṯ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minyma panya tjuṯa ila ngaṟangi Jesunya utitjunkunytjala itingka panya palumpa ngunytju, munu ngunytju maḻatja, munu minyma kutjupa ini Mary-nya Kulapatjaku kuri, munu Mary Magdalene-anya kuḻ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intintja kutju Jesuku ngunytjungka tjungu ngaṟangi, panya nyanga paluṟu Jesuku maḻpa mulapa. Ka Jesulu pulanya walunyakula ngunytjungka wangkangu, “Ngunytju, palatjanku nyuntumpa kat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piṟuku wangkangu palumpa panya maḻpangka, “Ka nyuntunku ngunytju nyanga palunya aṯunymanama.” Ka nyara palulanguṟu nintintja panya paluṟu Jesuku ngunytju katingu palumpa ngurakutu munu palumpa ngurangka aṯunymaṟa kanyiningi.Jesunya Ilunytja(Matthew-ku 27:45-56; Markaku 15:33-41; Luke-aku 23:44-4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Jesulu nintingku kulinu, “Uwa, Mamalu wangkanytjaṉa uwankara palyaṟa wiyaṉu.” Munu palulanguṟu paluṟu wangkangu, “Mina iluṉa.” Ka alatji paluṟu wangkanyangka iriti nyiringka walkatjunkunytja mulapa utiring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tjilka iṟi puḻkatjara manguṟi puṟunypa karpi-karpiṟa tjunu palula katangka. Munuya palunya mantara purple mayatja puḻkangku kanyilpaingka tjarpatjun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iti waina kurakuratjara ngaṟangi, kaya tjaultji tjuṯangku pantja puṟunytja wainangka tjaḻatjuṟa puṉu waṟangka tjunkula katuṟa Jesula tjaangka kanyiningi tjikin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esulu waina tjikiṟa wiyaringkula wangkangu, “Uwa, uwankaraṉa palyaṟa wiyaṉu.” Munu palulanguṟulta kata tjaṟuringkula kurunpa wiyaringkula ilungu.Jesunya Kultu Kuḻaṯangka Wakan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lulanguṟu Jewku mayatja tjuṯangku Pilate-ala ankula tjapinu, “Palyaya wati nyara puṉungka utingarinytja maṉkurpa tjaḻpa kaṯantankuku mapalku ilunytjaku? Panya nganaṉa mukuringanyi palunya tjananya miri mantjintjikitja.” Alatjiya tjapinu tjana miri puṉungka rawa ngaṟanytjaku-tawara. Panya mungawinki Saturday-ngka tjanampa tjiṉṯu miḻmiḻpa mulapa ngaṟangi Jew tjuṯaku, kaya tjana mukuringkunytja wiya miri puṉungka rawa utingarinytjaku tjiṉṯu tjarpanyangka maḻangk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ilate-alu palyanmanu tjananya tjaḻpa kaṯantankunytjaku munu wangka iyaṉu tjaultji panya tjuṯakutu. Kaya kuliṟa wati panya Jesula nganytjarta kutjara ngaṟanytja-waraṟa tjaḻpa kaṯantan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lu Jesulakutu ngapartji wirkaṟaya nyangu ngaṉmanypa ilunytja munuya ilunytja nyakula tjaḻpa kaṯantankuwiyangku wantin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tjaultji kutjungku Jesunya kultu wakaṉu kuḻaṯangka, ka milkaḻi mina kuḻu ngalya-tjuting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nyangatja wati kutjungku nyakunytjatjanungku ngula tjakultjunu. Wati paluṟu nintingku tjukaṟurungku wangkapai nyura kuḻu kuliṟa mulamularingkunytja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ya tjaultji tjuṯangku Jesunya tjaḻpa kaṯantankunytja wiyangku wantinyangka tjukurpa panya iriti nyiringka walkatjunkunytja utiringu panya alatji ngaṟanyi nyiringka,“Palunyaya tarka kaṯantankunytja wiyangku wanti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tjukurpa kutjupa kuḻu nyiringka ngaṟangi nyanga alatji,“Aṉangu tjuṯangkuya nyakuku palunya wakannyangka.” Jesunya Miri Kuḻpingka Tjuṉutjunkunytja(Matthew-ku 27:57-61; Markaku 15:42-47; Luke-aku 23:50-5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39 ]]></a:t>
            </a:r>
            <a:r>
              <a:rPr lang="en-US" b="1" sz="3000" spc="0" u="none">
                <a:solidFill>
                  <a:srgbClr val="000000">
                    <a:alpha val="100.00%"/>
                  </a:srgbClr>
                </a:solidFill>
                <a:latin typeface="Calibri"/>
              </a:rPr>
              <a:t><![CDATA[Ka wati kutjupa nyinangi ini Josephanya Aṟima-tjiyanya nguraṟa. (Wati nyara paluṟu Jesunya waṉalpai, palu paluṟu utingku waṉantja wiya, kumpiltu waṉaningi, Jewku mayatja tjuṯaku nguḻuringkula.) Munu paluṟu Pilate-alakutu anu Jesunya miri ngatjintjikitja. Ka Pilate-alu palunya palyanmanu katinytjaku. Ka wati kutjupa Josephala tjunguringu ini Nicodemusanya. (Wati nyanga paluṟu panya Jesulakutu ngaṉmanypa anu mungangka.) Munu pula ankula Jesunya puntu puṉunguṟu araltjaṟa ukalilyinu munu mantjiṟa katingu. Ka Nicodemusalu wiṟu paṉṯipai tjuṯa katingu Jesula miringka tjutintjikitjangku. Panya paluṟu yakutjangka puḻka mulapa katingu, nampa nyangatja 30 kilogram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palumpa ikaringkula palunya anaṟa wangkangi alatji, “Awa, Wanyumpa kunyun Jew tjuṯaku mayatja puḻkampa.” Munuya maṟangku palunya yunpa pungang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 pula Jesunya puntu winki wiṟu paṉṯipaingka tjutiṟa karpinu mantara waṟangka. Panya tjakangkuya Jew tjuṯangku alatji palyalpai tjuṉutjunkunytjikitjangku, ka pula Jesunya aṉangu palu puṟunypaṯu palyaṉ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Ka ngura nyara palula itingka kaana puḻka ngaṟangi, panya Jesunya puṉu kaṯakutjarangka utitjunkunytjitjangka tjaṟu. Ka nyara palula kuḻpi ngaṟangi kuwari kutju tjawaṟa wantinytja. Ka tjiṉṯu panya pakuwiyaringkupai ilaringkunyangka pula kuḻpi nyanga ilatjangka Jesunya miri mapalku tjarpatjuṟa wantingu, panya pula mungawinkiku riti palyantjikitja mukuringangi tjiṉṯu tjarpanytja kuwaripangk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ilate-anya piṟuku pakaṉu uṟilkutu munu Jewku mayatja tjuṯangka wangkangu, “Ngayuluṉa kuwari wati nyanga palunya nyuralakutu ma-pakaltjingaṉi, panya ngayulu puṯu palumpa kura ngurkantananyi palunya iluntankunytjikitj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esunya tjanalakutu ma-pakaṉu manguṟi tjilkatjara katangka tjunkunytja munu mantara panya mayatjangku kanyilpainyatjara. Ka Pilate-alu tjanala wangkangu, “Nyawaya! Nyangatja wati panya paluṟu, ngaḻṯutj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tjukurtjara kuranyitja tjuṯangku munu wati panya timpula aṯunymankupai tjuṯangku kuḻu Jesunya nyakula ngaḻṯuringkunytja wiyangku alatjiṯu mirara wangkangu, “Puṉu kaṯakutjarangka wakaṟa utitjura! Puṉu kaṯakutjarangka wakaṟa utitjura!”Ka Pilate-alu miranyangka kuliṟa wangkangu alatji, “Wiya, wati nyanga palunya ngayulu puṯu kura ngurkantananyi iluntankunytjikitjangku. Palu nyurayanku ma-katira puṉungka wakaṟa utitj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Jewku mayatja tjuṯangku palula wangkangu, “Wiya, wati nyanga paluṟunku Godaku katjanmanangi. Ka panya nganampa tjukurpa ngaṟanyi alatji, ‘Aṉangu kutjupangku walytjangku Godanyanmankunyangka palunya iluntananm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tjana nyanga alatji wangkanyangka Pilate-alu kuliṟa puḻkaṟa nguḻuringu.]]></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2026-09-01T13:19:39Z</dcterms:created>
  <dcterms:modified xsi:type="dcterms:W3CDTF">2026-09-01T13:19:39Z</dcterms:modified>
  <dc:title>Bible.com.au: Johnku 19:1-42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