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1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Jesulu wangkangu, “Wangkangu panyaṉa nyurala alatjiṯu. Ngayuluṉa ini nyanga paluṟu. Ka nyura ngayuku pitjangu, palu nyanga tjananyaya wantir'iyala kaya 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lu nyanga alatji wangkanyangka tjukurpa panya paluṟu ngaṉmanytju wangkanytja utiringu, paluṟu Mamala ngaṉmanytju tjapiṟa alatji wangkanytja, “Mama, wati nyanga tjuṯa panya nyuntu ngayunya ungkunytjaṉa kawalinkunytja wiyaṯ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Simon Peterlu tjuḻa waṟa kanyintjatjanungku ilaṟa wati kutju pina waku kaṯaṉu, ka pina punkaṉu mantangka. Wati nyanga paluṟu panya wati tjukurtjara puḻkaku waṟkaripai ini Malkan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Jesulu wangkangu Peterla, “Wanti! Tjuḻa pala maḻakungku tjarpatjura. Panya Mamaluṉi wituṉu pika puḻkatjararingkunytjaku, kaṉa palula wangaṉarangku kuliṟa nyanga alatjirinytjaku mukuringanyi alatjiṯu wantinytja wiya.”Mayatja Ini Anatjalakutu Katiny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Ka wati panya tjaultji tjuṯaku mayatjangku tjananya wangkangu Jesunya witintjaku, kaya mulapaṯu witiṉu tjaultji tjuṯangku munu timpula aṯunymankupai tjuṯangku kuḻu. Munuya maṟa karpiṟa ma-katingu wati ini Anatjalakutu panya Kayapatjaku waputjukutu. Anatjanya panya ngaṉmanypa nyinangi Jew tjuṯaku Tjukurtjara Puḻka, palu nyara palula aṟa Kayapatjanya ngapartji Tjukurtjara Puḻka nyina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ti nyara paluṟu panya Jewku mayatja tjuṯangka ngaṉmanytju wangkangu alatji, “Wati kutju palya ilunyi aṉangu uwankaraku ngalkilpa.”Peternya Jesuku Ngurparingkunytja(Matthew-ku 26:69-70; Markaku 14:66-68; Luke-aku 22:55-5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tjaultji tjuṯangku Jesunya witiṟa Tjukurtjara Puḻkaku ngurakutu ma-katinyangka Simon Peterlu pula nintintja panya kutjupaṟarangku Jesunya tjananya maḻawanungku waṉaningi. Ka ngura nyara palula wirkankunyangka nintintja panya kutjupangku Peternya uṟilta wantikatira waintaṟa Jesunya tjananya waṉaṟa tjarpangu waḻiku yaatangka. Panya nintintja paluṟu wati nyara Tjukurtjara Puḻkaku nint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eternya uṟilta ngaṟangi tuwangka itingka panya palumpaya ngurpa. Ka nintintja panya paluṟu maḻaku pakaṉu munu kungkawaṟa tuwa kanyilpaingka tjapinu Peternya yaatangka tjarpatjunkunytjaku, ka mulapaṯu tjarpatjunu kungkawaṟa panya paluṟ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nya ngurkantanu Peternya munu tjapinu, “Nyuntu kuḻu wanyu Jesula tjungutja?”Ka Peterlu wangkangu, “Wiya! Ngayulu palumpa tjungutja wi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munga nyara palula wari puḻka ngaṟangi, kaya waṟkaripai tjuṯangku timpula aṯunymankupai tjuṯangku kuḻu waṟu tiliṟa ngaṟala unytjunaringi. Ka Peternya waringku puyinnyangka pitjangu tjanalakutu munu tjunguringkula ngaṟala waṟu nganytjiningi.Tjukurtjara Puḻkangku Jesunya Tjapiṟa Kulintja(Matthew-ku 26:59-66; Markaku 14:55-64; Luke-aku 22:66-7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Witintja(Matthew-ku 26:47-56; Markaku 14:43-50; Luke-aku 22:47-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waḻi unngu Tjukurtjara Puḻkangku Anatjalu Jesunya tjapiṟa nguriningi, “Wati yaaltjiṯungkunta waṉalpai? Nganalu tjana? Nyaan palunya tjananya nintilp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esulu wangkangu, “Utingkuṉa tjanala wangkangi tjukurpa aṉangu winkingka, waḻi inmatja tjuṯangka ngura kutjupangka kutjupangka munuṉa Jerusalemala timpulangka kuḻu rawangku nintiningi aṉangu tjuṯa tjunguringkunyangka kampangkaṯu w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n nyaaku ngayunya tjapini? Utin tjanala tjapinma panya nyara paluṟu tjana ngayulu wangkanyangka kuliningi, munuya paluṟu tjana nintingku kulintjatjanungku nyuntula tjakultjunku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alatji wangkanyangka wati timpula aṯunymankupai kutjungku ila ngaṟanytjatjanungku Jesunya nguku pungu, munu wangkangu, “Ai, alatji wangkanytja wiyangku wantima! Palatja wati Tjukurtjara Puḻkany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esulu wangkangu, “Ngayulu ngunti wangkanyangkampaṉiya utingku wangkama nyanga aṉangu tjuṯangka miṟangka. Palu ngayulu tjukaṟurungku wangkangi, kaṉin nyaaku pungu?” Ka wati timpula aṯunymankupai piṟuku wangkanytja wiya ngaṟang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lula maḻangka Anatjalu palunya karpintjaṯu ma-iyaṉu Tjukurtjara Puḻkakutu panya palumpa waputju Kayapatjalakutu.Peternya Piṟuku Ngurparingkunytja(Matthew-ku 26:71-75; Markaku 14:69-72; Luke-aku 22:58-6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eterlu uṟilta waṟu ngaṟala nganytjiningi. Kaya kutjupa tjuṯangku palula wangkangu, “Nyuntu kuḻu wanyu wati palula tjungutja?” Ka Peterlu puḻkaṟa alatjiṯu wiyanmanu, “Wiya! Ngayulu palumpa tjungutja wi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waṟu nyara palula wati Tjukurtjara Puḻkaku waṟkaripai ngaṟangi. Wati nyanga paluṟu panya Peterlu pina kaṯantjitjaku walytja. Munu paluṟu nyakula Peternya ngurkantaṟa wangkangu, “Munta, nyuntunyaṉanta panyatja nyangu Jesula tjungu ngaṟanyangka panya nyara kaanangka. Mulap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eterlu piṟuku wiyanmanu. Ka paluṟu wiyanmankunyangka tjuḻpu panya mungawinki mulapa wangkapainya wangkangu.Pilate-alu Jesunya Tjapiṟa Kulintja(Matthew-ku 27:1-2, 11-14; Markaku 15:1-5; Luke-aku 23:1-5)]]></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mungawinki mulapa Jewku mayatja tjuṯangku timpula aṯunymankupai tjuṯangku kuḻu Jesunya Kayapatjaku nguranguṟu katingu mayatja ini Pilate-aku ngurakutu. Munuya wirkaṟa uṟilta yaatangka paṯaṟa ngaṟangi, panya tjana tjinguṟu wati Jew wiyaku ngurangka tjarparampa kuraringkuku munuya palulanguṟu inma Katuwanu Ankunytjanya ngaṟanyangka puṯu mai kuka ngalkuku. Nyangatja tjanampa tjaka Jew tjuṯaku, kaya palula-tawara Jesunyatjara uṟilta paṯaṟa ngaṟangi Jewku mayatja tjuṯa munu wati timpula aṯunymankupai tjuṯa kuḻ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tjapiṟa wiyaringkula Jesunya ma-pakaṉu palumpa nintintja tjuṯa kuḻu. Munuya wimaṟuwanu karu ini Kitaṟanta ma-itipirira kaana puḻkangka ma-wirkanu munuya nyina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Pilate-anya uṟilkutu pakaṉu munu tjanala tjapinu, “Wati nyangatja nyura nyaanguṟu ngalya-katingu, nyaa palyannyangk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ya wangkangu, “Wiya, tjinguṟu paluṟu kura palyantja wiyangka nganaṉa katinytja wiyangku wantima, palu kura palyannyangkala palunya ngalya-kating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ilate-alu wangkangu tjanala, “Wiya, nyurayanku ma-katira walytjangku tjapiṟa nguriṟa palunya ngurkantanama nyurampa tjukurnguṟu.”Kaya wangkangu, “Wiya, panya nyuntun nganaṉanya angapainu wati kura pungkula iluntankunytja wiyangku wantinytjaku. Palu panya nyuntu wangkanyangka kutjula iluntankup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yanga alatji tjana wangkanyangka Jesulu ngaṉmanytju panya wangkanytja utiringu, panya ngaṉmanytju paluṟu utingku wangkangu nyanga alatji ilunytjikitjang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Pilate-alu palumpa waḻingka maḻaku tjarpara Jesunya ngalya-katinytjaku wangkangu. Munu palulanguṟu palula tjapinu, “Nyuntun mulapa Jew tjuṯaku mayatja puḻk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lu palula wangkangu, “Nyuntu wanyu walytjangku kuliṟa ngayunya tjapini? Munta kutjupa tjuṯangkunta ngayunya tjakultjun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Pilate-alu wangkangu, “Nyuntu wanyu ngayunya kulini nyuntumpa walytja? Wiya, ngayulu Jew wiya. Nyanga nyuntumpa walytja tjuṯangkuntaya ngalya-katingu ngayulakutu pala tjukurtjara kuranyitja tjuṯangku. Palu nyaan wanyu palyaṉu kantaya nyuntunya ngalya-kating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Jesulu wangkangu, “Ngayulu panya mayatja mantatja tjuṯa puṟunypa wiya. Tjinguṟuya ngayulu mayatja mantatja nyinanyangkampa ngayunya waṉalpai tjuṯangku ngayulanguṟu anga-pikaringkula ngalkinma ngayunya Jewku mayatja tjuṯangku witintjaku-tawara. Palu ngayulu mayatja mantatja tjuṯa puṟunypa wiy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Pilate-alu wangkangu, “Palu nyuntun wanyu mayatja puḻka?”Ka Jesulu wangkangu, “Tjukaṟurungku palan wangkanyi. Panya ngayulu mantakutu pitjala iṯi ngaringu tjukurpa tjukaṟuru kutju wangkanytjikitja. Nyanga palunyakitjaṉa pitjangu. Ka aṉangu kutjupangku tjukurpa tjukaṟuruku mukuringkula ngayulu wangkanyangka wangaṉarangku kulilpa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Pilate-alu wangkangu, “Nyaa wanyu tjukurpa tjukaṟuru paluṟu?”Pilate-alu Jesunya Iluntankunytjaku Palyanmankunytja(Matthew-ku 27:15-31; Markaku 15:6-20; Luke-aku 23:13-25)Munu nyangatja wangkara Pilate-anya maḻaku pakaṉu uṟilkutu, munu panya tjanala wangkangu, “Wati nyanga palunyaṉa kura puṯu ngurkantananyi iluntankunytjikitj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Judasanya, wati panya Jesunya witintjaku nintintjanya tjanala tjungu wiya. Palu wati nyara paluṟu ngura nyara palumpa ninti panya Jesunya Judasanya tjanaya tjuṯa aṟa tjunguringkula nyinapai ngura nyara palul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anyatjaya kulila panya ngaṟanyi ngayulu nyurampa wati kutju tjailangka nyinanytja walatjunkunytjaku inma nyanga Katuwanu Ankunytjanya panya ngaṟanyangka. Palu nyura wanyu mukuringanyi ngayulu nyurampa nyanga mayatja puḻka walatjunkunytja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ya Jew paluṟu tjana uwankarangku puḻkaṟa mirara wangkangu, “Wiya, Jesunyala wantinyi. Nganaṉala mukuringanyi wati pala Paṟapatjanya walatjunkunytjaku.” (Paṟapatjanya panya wati pikaṯi Rome-anya nguraṟa tjuṯa pikangku pungkupa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ngura nyara Jerusalemala tjukurtjara kuranyitja tjuṯangku, Paṟatji tjuṯangku kuḻu wati timpula aṯunymankupai tjuṯa wituṉu Judasala tjunguringkula ankunytjaku, ka tjananya katingu nintingku kaana nyara palulakutu wati Rome-anya nguraṟa tjaultji tjuṯa kuḻu. Kaya ma-pitjala wirkanu ngura nyara palula kuḻaṯa tjilira, waṟu tili tjaatjara kuḻ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esulu unngu nintingku kuliningi nyanga alatjirinytjaku, munu tjana ngalya-wirkankunyangka ma-ngaparikatira tjapinu, “Ngananya nyura nguri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wangkangu, “Jesunya Nazarethanya nguraṟala ngurini.”Ka Jesulu wangkangu tjanala, “Uwa, ngayuluṉa ini nyanga paluṟu.”Ka Judasanya panya tjaultji tjuṯangka tjungu ngaṟangi Jesunya tjanala witintjaku nintintjikitj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esulu alatji wangkanyangka panya tjana uwankara ma-tjutukatira tjaṉanguṟu punkaṉu mant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esulu piṟuku tjanala tjapinu, “Ngananya nyura ngurini?”Kaya piṟuku wangkangu, “Panya Jesunya Nazarethanya nguraṟala ngurini.”]]></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2026-06-09T23:16:53Z</dcterms:created>
  <dcterms:modified xsi:type="dcterms:W3CDTF">2026-06-09T23:16:53Z</dcterms:modified>
  <dc:title>Bible.com.au: Johnku 18:1-40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