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ku 1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nya ngayulu tjananya nintinu tjukurpa panyatja, panya nyuntu ngayunya nintintja, kaya wangaṉarangku kulinu. Munuya kulini mulapa ngayulu nyuntulanguṟu mantakutu pitjangu nyuntu iyanny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wa Mama, nyanga palumpa tjanampaṉa nyuntula tjapini, palu panya mantatja kulilpai tjuṯakuṉa tjapintja wiya. Nyangatjaṉa tjanampa kutju nyuntula ngatjini panya nyuntu ngayunya ungkunytja tjuṯaku, panya paluṟu tjana nyuntumpa walytja nyinan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ṟu tjana nyuntumpa ngalimpaṯu nyinanyi. Kaya aṉangu tjuṯangku palunya tjananya ngayunya waṉannyangka nyakula ngayunya mirawaṉira puḻkanman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wari nguwanpaṉa manta nyangatja wantikatira ma-pitjanyi nyuntulakutu. Palu nyanga tjanaya mantangka rawa nyinanyi, ngayunya waṉalpai tjuṯa. Mama, nyuntun wiṟu mulapa nyinanyi witulya puḻkanya, munu panyan ngayunya witulyanu palu puṟunypaṯu witulya puḻka nyinanytjaku. Wanyu nyanga tjananya witulya puḻkangku aṯunymaṟa kanyinma uwankara tjungu nyinanytjaku, panya nyuntu ngali tjungu nyinanytja puṟunyp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nyuntu panyaṉin tjunu witulya puḻka nyinanytjaku, kaṉa mulapa tjanala tjungu nyinara witulya puḻkangku tjananya aṯunytju kanyiningi kutjupa kawalinkunytja wiyangku. Palu panya Judasanya kutju kawankatingu, panya ngaṉmanytju nyiringka iriti walkatjunu paluṟu kawankatinytjaku, ka panya mulapa alatjiri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ṉa kuwari ngayulu nyuntulakutu ma-pitjanyi. Palu mantangka nyanga nyinaraṉa tjukurpa nyanganpa tjanala wangkanyi kuwaripangku tjana kuliṟa puḻkaṟa pukuḻarinytjaku kurunpa winki, nyanga ngayulu pukuḻpa nyinanytja puṟunyp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yuntumpa tjukurpaṉa tjanala wangkara utinu ngayunya waṉalpai tjuṯangka. Kaya aṉangu tjukurpa mantatja kulilpai tjuṯa tjanampa kuraringu, panya paluṟu tjana ngayunya nyanga waṉalpai tjuṯangku tjukurpa mantatja kuliṟa waṉalpai wiya, ngayulu puṟunyp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nyanga mantanguṟu nyuntu tjananya mantjintjakuṉa tjapintja wiya. Palu mamungku kurantjaku-tawaraṉa tjanampa tjapini nyuntu tjananya aṯunymaṟa kanyin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ngayulu tjukurpa mantatja kulilpai wiya, kaya palu puṟunypaṯu tjana tjukurpa mantatja kulilpai wi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yuntumpa panya tjukurpa tjukaṟuru alatjiṯu, ka tjukurpa palunya tjananya wanyu nintinma tjana nintiringkula nyuntumparinytjaku alatjiṯ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Mamala Tjapi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nyuntuṉin ngayunya mantakutu wituṉu, kaṉa palu puṟunypa tjananya wituṉi ngura uwankarakut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ngayuluṉatju nyuntunya unganyi alatjiṯu munuṉa tjananya nintini tjukurpa tjukaṟuru nyuntunyatjara tjana kuḻu kuliṟa nyuntumpari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Palu Mama, nyanga tjanampa kutjuṉa nyuntula tjapintja wiya, palu kutjupa tjuṯaku kuḻuṉa tjapini. Panya ngula nyanga tjana ngayuku tjukurpa aṉangu kutjupa tjuṯangka tjakultjunkunyangkaya kuliṟa ngayuku mulamularingkuku. Kaṉa nyara palumpa tjanampa kuḻu nyuntula tjapini tjana kutjuringkula nyuntula tjungu nyinanytjaku. Panya nyuntu ngali tjungu kutjuṯu nyinanyi, palu puṟunypa palunya tjananya kuḻu tjungunma. Kaya aṉangu panya tjukurpa mantatja kulilpai tjuṯangku tjananya tjungu kutjuṯu nyinanyangka nyakula kulilku nyuntu ngayunya mantakutu iyan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wa, nyuntu ngayunya tjunu witulya puḻka mulapa, kaṉa palu puṟunypaṯu nyanga tjananya witulyanu ngayulu puṟunypa witulya puḻka nyinanytjaku munu tjunguringkula kutjuṯu nyinanytjaku nyuntu ngali puṟunyp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yanga ngayuluṉa tjanala tjungu nyinanyi, ka nyuntu ngayula tjungu nyinanyi, kaya palulanguṟu tjana ngapartji uwankaraṯu tjunguringkula kutjuṯu nyinaku. Kaya aṉangu panya tjukurpa mantatja kulilpai tjuṯangku tjananya tjungu nyinanyangka nyakula kulilku mulapa nyangatja Godalu iyantja munu mulapa paluṟu tjanampa puḻkaṟa mukuringanyi, panya ngayuku puṟunyp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ma, nyuntu panya aṉangu tjuṯa ngayunya ungu ngayunya waṉantjaku. Kaṉa mukuringanyi ngula tjana ngayula tjunguringkula nyinanytjaku ngura ilkaṟitjangka. Kaṉiya paluṟu tjana puḻka mulapa nyakuku, panya nyuntu ngayunya ungu witulya puḻka mulapa ngayuku ngaṉmanypa mulapa puḻkaṟa mukuringkula manta wiyangkalp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ma, nyuntu panyan tjukaṟuru mulapa. Ka aṉangu panya tjukurpa mantatja kulilpai tjuṯa nyuntumpa ngurpa nyinanyi. Palu ngayulu nyuntumpa ninti, kaya nyanga tjana nyakula nintiringu panya nyuntu ngayunya iyantjitj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ṉa ngayulu nyuntunya tjanala utiṟa nintinu, munuṉa rawangkuṯu tjanala nintilkatiku. Kaya nyuntumpa mukulyaku nintiringkula aṉangu kutjupa tjuṯa mukulyangku kanyilku, panya nyuntuṉin ngayunya mukulyangku kanyini, palu puṟunypa. Kaṉa ngayulu kuḻu tjanala tjungu nyinaku.”Alatji Jesulu Mamala tjapining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Jesulu tjanala wangkara wiyaringkula ira-nyangu ilkaṟikutu munu Mamala wangkara tjapiningi alatji, “Mama, tjiṉṯu panyatja wirkanu. Kaṉi nyuntu ngayunya nyanga aṉangu tjuṯangka nintila ngayunya tjukaṟurungku ngurkantankunytjaku panya ngayulu witulya puḻka mulapa nyuntumpa katja. Ka ngayulu ngapartji palu puṟunypaṯu tjanala nintilku nyuntunya kuḻu tjukaṟurungku witulya puḻka ngurkantankuny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nyuntuṉin tjunu aṉangu winki kuranyurira kanyintjaku munuṉin kutjupa tjara ngayunya ungu ngayukurinytjaku, kaṉa palunya tjananya uwankara wankaṟunkuku tiṯutjara nyuntula tjungu nyina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ngananya tjanaya wanyu wanka tiṯutjara nyinaku? Wiya, panya paluṟu tjana nyuntumpa ngalimpa ninti mulapa nyinanytjatjanu kutjuya tiṯutjara wanka nyinaku. Panya nyuntu kutju God mulapa nyinanyi, ka ngayulu panya nyuntu iyantjitjanya, Jesunya Christan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yuntuṉin waṟka palyantjaku wituṟa iyaṉu mantakutu, kaṉa uwankara palyaṟa wiyaṟa nyuntumpa witulya puḻka utinu aṉangu tjuṯ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ma, panya nyuntu ngali manta kuwaripangka kutjuṯu nyinangi witulya puḻka. Kaṉi kuwari panya puṟunypaṯu ngayunya puḻkanmanama witulya puḻka mulapa nyinanytjaku nyuntula tju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yanga mantangkaṉa tjanala nyuntunya nintinu aṉangu panya nyuntu ngayunya ungkunytjitja tjuṯa, kaya nintiringkula nyuntunya tjukaṟurungku kulini. Panya palunya tjananya nyuntu ngurkantaṟa kanyiningi, munu panyaṉin ngayunya ungu. Kaya paluṟu tjana nyuntumpa wangka wangaṉarangku kuliṟa palyaṉ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wariya nintingku kulini panya uwankara ngayulu palyantja nyuntu ngayunya nintinu.]]></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2026-06-14T10:44:29Z</dcterms:created>
  <dcterms:modified xsi:type="dcterms:W3CDTF">2026-06-14T10:44:29Z</dcterms:modified>
  <dc:title>Bible.com.au: Johnku 17:1-26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