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ku 16: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nya tjana kura ngunti ngurkantankupai ngayuku mulamularingkuwiyangku wanti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panyaya ngayunya ngunti analpai tjukurpa ngunti wangkanyangka-palku kuliṟa. Palu wiya, panya ngayulu Mamalakutu ananyi, kaṉi nyura piṟuku nyakunytja wiyaringku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panyaya ngunti kulilpai Godalu tjananya ngurkantaṟa tjarantja wiyangku wantiku. Palu panya Godalu ngaṉmanytju Satannga ngurkantaṟa waṉingu nyara mantatja kulilpai tjuṯaku mayatja. Nyara palulanguṟu Godalu alatjiṯu tjananya kuḻu ngurkantankuku kura tjuṯa palyantjitjanguṟu. Uwa, nyanga alatjiya mantatja kulilpai tjuṯangku ngunti-ngunti kulilpai, ka panya Kurunpa Miḻmiḻṯu pitjala tjana ngunti kulintja util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ngayulu tjukurpa kutjupa tjuṯa mulapa nyurala tjakultjunkunytjikitjangku kulini, palu nyura tjinguṟu tjuṯa wangkanyangka puṯu kulil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ngula Kurunpa Miḻmiḻnga pitjaku. Nyara paluṟu tjukurpa Godanyatjara tjukaṟurungku utilpai. Munu nyara paluṟu nyuranya tjukurpa uwankara tjukaṟurungku nintilku. Kurunpa nyara paluṟu panya walytjangku kuliṟa nintilpai wiya, Mamala kulintjatjanungku kutju paluṟu nyurala tjukaṟurungku tjakultjunkuku. Munu paluṟu nyurala wangkaku panya ngula utiringku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yara paluṟu tjukurpa ngayulu wangkanyangka kulintjatjanungku nyurala nintilku, ka nyura kuliṟa ngayunya mirawaṉi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uwankara Mamalu kanyintja ngayulu kuḻu kanyini. Nyanga palula-nguṟu panyaṉa nyurala wangkangu alatji, ‘Kurunpa Miḻmiḻṯu ngayula kulintjatjanungku nyurala nintilku ngayuku tjukurpa.’ ”Nintintja Tjuṯa Tjituṟu-tjituṟurinytja Munu Palula Maḻangka Pukuḻarinyt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palulanguṟu Jesulu wangkangu, “Kuwari nguwanpa nyura ngayunya nyakuwiya nyinaku. Munu palulanguṟu nyura tjukutjuku nyinara piṟuku ngayunya nyakuku.” Alatji paluṟu wangkangi palumpa nintintja tjuṯangk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nyanga alatji wangkanyangka nintintja kutjupa tjuṯangku puṯu kuliṟa ngaparku wangkangi, “Nyaa nyangangku wangkanyi panya kuwari nguwanpala kunyu palunya nyakuwiya nyinaku, munula kunyu palulanguṟu tjukutjuku nyinara piṟuku nyakuku? Nyaaku paluṟu wangkanyi Mamalakutu ankunytjikitjang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 paluṟu nyaa wangkangi, ‘kuwari nguwanpa?’ Puṯula kulini paluṟu wangkanyangk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nyangatjaṉa nyurala ngaṉmanytju utiṟa tjakultjunanyi nyura ngayunya wantikatinytjaku-tawa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Jesulu nintingku kuliningi paluṟu tjana tjapintjikitjangku kulinnyangka. Munu nyanga alatji wangkangu tjanala, “Wangkangu panyaṉa nyurala alatji, ‘Kuwari nguwanpa nyura ngayunya nyakuwiya nyinaku. Munu palulanguṟu nyura tjukutjuku nyinara piṟuku ngayunya nyakuku.’ Ka nyura wanyu aṟa nyanga palunya wangkara kulini tjukaṟurungku kulintjikitjang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iya, nyangatjaṉa tjukaṟurungku nyurala wangkanyi. Panya mulapa nyura kurunpa tjituṟu-tjituṟurira uparingkula ulaku. Ka aṉangu panya mantatja kulilpai tjuṯa puḻkaṟa pukuḻariku. Uwa, nyura mulapa puḻkaṟa tjituṟu-tjituṟuriku, palu maḻangka nyura tjituṟu-tjituṟurinytjatjanu piṟuku pukuḻari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yaa puṟunypa, panya minyma iṯitjara iṯi kuwaripangka tjituṟu-tjituṟu nyinapai iṯi kanyintjikitja. Palu iṯi wirkankunyangka nyakula paluṟu puḻkaṟa pukuḻaripai munu pika panyatja kulintja wiyaringkupa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nyara palu puṟunypa nyura tjituṟu-tjituṟu nyinaku ngayulu ankunyangka. Palu ngayulu nyuranya piṟuku nyakuku, ka nyura ngayunya nyakula puḻkaṟa pukuḻariku kurunpa winki. Ka kutjupa tjuṯangku nyuranya puṯu piṟuku tjituṟu-tjituṟunku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Uwa, tjiṉṯu nyara palulanguṟu nyura ngayula piṟuku tjapintja wiyaringkuku kutjupa kutjupaku nintiringkunytjikitjangku, panya Kurunpa Miḻmiḻṯu nyurala uwankara nintilku. Tjukaṟurungkuṉa nyurala wangkanyi, panya nyura ngayuku walytja nyinarampa Mamala kutjupa kutjupaku tjapinnyangka paluṟu nyuranya ungkuku alatjiṯ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nya ngaṉmanypa nyura ngayunya waṉaṟa Mamala ngatjintja wiya ngaṟangi. Palu kuwari nyanga nyura uti palula ngatjinma, ka nyuranya ungkuku, ka nyura nyara palulanguṟulta pukuḻpa puḻka mulapa nyina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Uwa, ngaṉmanytjuṉa nyurala tjukurpa tjuṯa wangkangi aṟa tjuṯatjara nyura kampa kutjupawanungku kuliṟa nintiringkunytjaku. Palu ngulaṉa aṟa nyanga palu puṟunypa tjuṯa kampa kutjupawanungku wangkanytja wiyangku tjukaṟurungku wangkaku tjukurpa Mamanyatjara nyura utingku kulintja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tjiṉṯu nyara palulanguṟu nyura ngayuku walytja nyinarampa Mamala walytjangku tjukaṟurungku tjapilku, ka ngayulu nyurampa palula tjapintja wiyaringany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nya Mamanya paluṟu alatjiṯu nyurampa puḻkaṟa mukuringanyi, panya nyura ngayuku mukuringu munu panya nyura mulamularingu ngayulu Mama Godalanguṟu pitjanytjitjaku. Nyara palulanguṟu Mamanya nyurampa puḻkaṟa mukuringany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Uwa, ngayuluṉa mulapa Mamalanguṟu pitjangu nyanga mantakutu. Munuṉa kuwari manta nyangatja wantikatira maḻaku Mamalakutu anany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Jewku mayatja tjuṯangku nyuranya pailku waḻi inmatjanguṟu palula tjanala inmangka tjunguringkunytjaku-tawara. Munuya ngula nyuranya iluntankuku nyanga alatji ngunti kuliṟa, ‘Godanya nganampa pukuḻarinyi nganaṉa tjananya iluntankunyangka nyakula.’ Palu wiy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ya nintintja tjuṯangku kuliṟa wangkangu, “Munta-uwa, kuwari nyanga nyuntu utingku wangkanyi aṟa kutjupatjara kampa kutjupawanungku wangkanytja wiyang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la nyanga kuwarilta kulini nyuntun mulapa uwankaraku ninti. Panya nyuntu ngaṉmanytju nintingku kulilpai kutjupangku nyuntula tjapintjikitjangku kulinnyangka. Nyanga palulanguṟula mulamularinganyi panya nyuntun mulapa Godalanguṟu pitjanyt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Jesulu wangkangu tjanala, “Nyura wanyu mulapa ngayuku mulamularingany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alu kulila, kuwari nguwanpa nyura wililyaraṟa ankuku ngura walytjakutu walytjakutu munu nyura ngayunya kutju wantikatiku. Palu ngayulu kutju mulapa wiya panya Mamanya ngali nyinany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Uwa, nyangatjaṉa nyurala wangkangi nyura kurunpa rapa nyinanytjaku. Panya nyura ngayunya waṉaṟa raparingkula nyinaku. Palu mantatja kulilpai tjuṯangku nyuranya tiṯutjarangku kuralku. Palu palya, panya ngayulu mantatja uwankarangka waintarira ngayulu-kutjuringu. Nyara palulanguṟu nyura uti pukuḻpa mulapa nyinama kurunpa raparingkula.” Alatji Jesulu wangkangu palumpa nintintja tjuṯangk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tjana nyanga alatji palyalku Mamaku ngurpangku munu ngayuku kuḻu ngurpang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ṉa nyangatja nyuranya ngaṉmanytju wangkara nguḻutjunanyi nyura ngula nintingku kulintjaku ngayulu panya wangkanytja utiringkunyangka nyura nyakula tjanampa nguḻuringkula ngayunya wantikatinytjaku-tawara.”Kurunpa Miḻmiḻṯu Tjukaṟurungku NintintjakuMunu palulanguṟu Jesulu piṟuku tjanala wangkangu, “Ngayulu panya nyuranya ngaṉmanytju ngurkantanu munuṉa nyara palulanguṟu nyurala rawa tjungu nyinangi. Pala palulanguṟuṉa tjukurpa nyanganpa nyurala ngaṉmanytju wangkanytja wi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kuwari nyangaṉa ngayulu ananyi ngayunya iyantjitjakutu. Ka nyura kuliṟa ngayula tjapintja wiya, ‘Yaaltjikutun anan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nya nyura tjukurpa nyanga nguḻutjunkunytja kuliṟa kurunpa puḻkaṟa tjituṟu-tjituṟurin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nyangatjaṉa nyurala tjukaṟurungku wangkanyi. Palyaṉa ananyi, panya ngayulu ankunyangka maḻangka nyura wiṟu mulapa mantjilku, panya ngayulu ankunytjatjanungku nyurampa iyalku Nintilpai kutjupa nyuranya rapaṟa wiṟuṟa kanyintjaku, Kurunpa Miḻmiḻnga. Palu tjinguṟu ngayulu ankunytja wiya nyinanyangkampa paluṟu nyuralakutu pitjanytja wiyaṯu ngaṟ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urunpa paluṟu pitjala aṉangu manta winkitjangku ngunti kulinnyangka utilku. Panya tjana kura ngunti ngurkantankupai palya-palku kuliṟa. Munuya paluṟu tjana ngayunya ngunti analpai tjukurpa ngunti wangkanyangka-palku kuliṟa. Munuya ngunti kulilpai Godalu tjananya ngurkantaṟa tjarantja wiyangku wantiku. Palu tjana ngunti kulinnyangka Kurunpa Miḻmiḻṯu utilku alatjiṯu.]]></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2026-09-01T13:17:44Z</dcterms:created>
  <dcterms:modified xsi:type="dcterms:W3CDTF">2026-09-01T13:17:44Z</dcterms:modified>
  <dc:title>Bible.com.au: Johnku 16:1-33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