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panya Godanya mukuringanyi nyura tiṯutjarangku palumpa palyalkatinytjaku paluṟu mukuringkunytja uwankara. Ka nyara palulanguṟulta aṉangu tjuṯangku nyuranya wiṟuṟa palyannyangka nyakula kulilku, ‘Munta-uwa, mulapa aṉangu nyanganpa Jesuku walytja tjuṯa nyinanyi.’ Munuya nyuranya nyakunytjatjanungku Godanyalta puḻkaṟa mirawaṉ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manya panya ngayuku puḻkaṟa mukuringanyi, ka palu puṟunypaṯu ngayulu nyurampa puḻkaṟa mukuringanyi. Kaya nyanga palunya rawangku kulinma, munuya ngayula tiṯutjara tjungu ngaṟama ngayulu nyuranya rawangku mukulyangku kanyi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ura ngayuku tjukurpa wangaṉarangku kulinnyangkampa, ngayulu ngapartji nyuranya mukulyangku aṯunymaṟa kanyilku tiṯutjarangku. Panya ngayunya Mamalu mukulyangku kanyini palumpa wangka ngayulu wangaṉarangku kuliṟa palyannyangka, palu puṟunypa ngayulu nyuranya rawangku kanyilku nyura ngayuku tjukurpa wangaṉarangku kulin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nyanga nyuralaṉa tjakultjunu nyura pukuḻpa mulapa nyinanytjaku. Panya ngayulu pukuḻpa mulapa nyinanyi, munuṉa mukuringanyi nyura kuḻu palu puṟunypaṯu ngayula tjunguringkula pukuḻpa nyinanytjaku tjituṟu-tjituṟu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yulu nyuranya wangkara wituṉi nyuranku mukulya puḻka nyinanytjaku. Panya ngayulu mukulyangku nyuranya aṯunymaṟa kanyini, palu puṟunypaṯu nyuranku uti mukulyangku kany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ṉangu kutjupa tjinguṟu palumpa maḻpaku ngalkilpa iluku nguḻuringkunytja wiya. Kala alatjirinyangka nyakula kulilpai, ‘Mulapa paluṟu palumpa maḻpaku puḻkaṟa mulapa mukuringu waintaṟ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ra ngayulu wangkanyangka wangaṉarangku kuliṟa palyaṟampa ngayuku maḻpa mulap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ṉa nyuranya rawangku kulinma ngayuku waṟkaripai tjuṯa. Palu wiya, nyanganguṟuṉa nyuranya walytjanmananyi. Wati panya waṟkaripai mayatjangku wangkara witulpai kutju, kutjupa kutjupa utiṟa tjakultjunkunytja wiyangku. Ka paluṟu ninti wiyangku waṟka kutju palyalpai mayatjangku witunnyangka. Palu nyuranya ngayulu kuwari walytjanmananyi, panya ngayulu nyurala walytjangka uwankara utingku tjakultjunu Mamala kulintjatjanu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nyura kulini nyura ngayunya ngurkantankunytjatjanungku-palku. Palu wiya ngayuluṉa nyuranya ngurkantanu munuṉa nyuranya wituṉu Godanya mukuringkunytja uwankara palyalkatinytjaku tiṯutjarangku. Ka pala palulanguṟu nyura ngayuku walytjaringkunytjatjanungku Mamala tjapinnyangka paluṟu nyuranya ung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ngayulu nyuranya wangkara wituṉi nyuranku mukulya puḻka nyinanytjaku ngaḻṯunytju puḻka.”Mantatja Tjuṯa Kuraring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uṉu Kiṟipitji Puṟuny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aṉangu panya mantatja kutju kulilpai tjuṯaya nyurampa kuraringkunyangkampa nyura uti alatji kulinma, panya tjanaya ngayuku-waraṟa kur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 palula tjanala tjungungku mantatja kutju kulinnyangkampa paluṟu tjana nyurampa puḻkaṟa mukuringama. Palu ngayulu panya nyuranya mantangka nyanga watarku nyinanyangka ngurkantaṟa mantjinu, ka nyura mantatja panya tjuṯa kulintjaku wiyaringu, panya nyura kuwari kulintja kutjupatjara nyinanyi. Kaya nyara palulanguṟu nyurampa kuraringanyi nyara mantatja kutju kulilpai tjuṯ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ukurpa panyatjaya kulinma, panya ngayulu nyurala wangkangu alatji, ‘Panya wati waṟkaripai tjukutjuku, ka panya palumpa mayatja puḻka palula muṉkara.’ Ka panya mirpaṉtju tjuṯangku ngayunya anaṟa kuraṟampa palu puṟunypaṯu nyuranya ngapartji anaṟa kuralku nyura ngayuku waṟka palyannyangka. Palu kutjupa tjuṯangku ngayuku tjukurpa wangaṉarangku kuliṟampa palu puṟunypaṯu nyurala ngapartji wangaṉarangku kuli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nyanga alatjiya nyuranya ngapartji kuralku panya nyura ngayuku walytjaringkunyangka. Panya tjana Mamaku ngurpa nyinanyi ngayunya panya iyantji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jinguṟu ngayulu pitjala wangkanytja wiyangku wantinyangkampa tjana watarku alatjiṯu nyinama kura kulintja wiya. Palu ngayulu alatjiṯuṉa tjukurpa pitjala tjanala wangkangu, kaya kuliṟa wantingi. Pala palulanguṟu tjananku puṯu ngurpanmananyi ngaṉmanytju kurantjatjanu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ngayuku kuraringkulampa ngayuku Mamaku kuḻu kuraring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jinguṟuṉa pitjala tjanala kutjupa kutjupa wiṟu tjuṯa palyalwiya nyinanyangkampa tjana ngurpaṯu nyinama kura tjana palyantjatjanungku kulintja wiya. Palu ngayulu alatjiṯuṉa pitjala tjanala wiṟu tjuṯa palyaningi panya kutjupangku ngaṉmanytju nyanga puṟunypa palyantja wiyaṯu. Kaya kuwari kutju nyakula mulamularingkuwiya Mamaku ngalimpa kuraring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tjukurpa nyanga palu puṟunypa nyiringka iriti walkatjunkunytja ngarinyi alatji,‘Ngayukuya unytju alatjiṯu wiyanguṟu kuraringu.’ Ka tjukurpa nyanga paluṟu kuwari utiri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Nintilpainya pitjaku Mamalanguṟu Kurunpa Miḻmiḻnga, panya paluṟu Godanya tjukaṟurungku utilpai. Panya ngayulu kuwari Mamalakutu ankula palunya nyuralakutu witulku nyurala tjunguringkula nyinanytjaku munu tjukaṟurungku ngayunyatjara tjakultjun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ura kuḻu ngayunyatjara tjakultjunama, panya nyura ngayula tjungu rawa mulapa para-ngaṟ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lu palumpa nintintja tjuṯangka wangkangi nyanga alatji, “Ngayuluṉa puṉu panya kiṟipitja puṟunypa, ka ngayuku Mama wati panya kaana kanyilpai puṟuny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wa, ngayulu kiṟipitja kultu puṟunypa, ka nyura miṉa tjuṯa puṟunypa. Ka wati panya kaana kanyilpailu ngayuku Mamangku pitjala miṉa mai wiya ngaṟanyangka nyakula muṯuṟa waṉiku munu miṉa palya maitjara nyakula tjukutjuku muṯuṟa wiṟulku ngula pakaṟa mai puḻkatjararing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alatjiṯu ngaṉmanypa wiṟuringu, panya ngayulu tjukurpa tjuṯa nyurala wangkangi, ka nyura kuliṟa ma-wangaṉar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ya ngayula tjungu ngaṟama, kaṉa ngayulu nyurala tjunguṯu ngaṟaku. Panya puṉu miṉa ngaṉmanytju muṯuṟa waṉinytjitja piḻṯiringkula puṯu pakaṟa maitjararingkupai, palu panya puṉu kultungka tjungu ngaṟala nyara palulanguṟu kutju pakaṟa maitjararinganyi. Ka nyura palu puṟunypaṯu ngayula tjungu ngaṟala kutju Godanya mukuringkunytja uwankara rawangku palyalku munu tjukaṟuru wiṟuṟa nyinaku. Palu nyura ngayula tjungu ngaṟawiyangku wantirampa Godanya mukuringkunytja puṯu alatjiṯu paly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uluṉa puṉu kiṟipitja waṯa puṟunypa, ka nyura miṉa tjuṯa puṟunypa pakaṟa ngaṟanyi ngayula tjungu. Munu nyura alatji rawa ngayula tjungu ngaṟalampa nyura Godanya mukuringkunytja rawangku palyalku. Palu ngayula wiyangka nyura puṯu palumpa palyalku paluṟu mukuringku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ṉangumpa ngayula tjungu wiya paṯu ngaṟalampa paluṟu miṉa muṯuṟa waṉinytja puṟunypa. Panya miṉa muṯuṟa waṉinyangka piḻṯiringkupai, nyara palu puṟunypa nyura ngayulanguṟu paṯuringkula wiyaringkuku. Panya miṉa piḻṯiringkunytja tjuṯaya uraṟa waṟungka waṉipai kampara wiyaringkunytjaku. Ka palu puṟunypaṯu nyura wiyaringkuku ngayulanguṟu paṯuringk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ara palula-tawara nyura uti ngayula tjungu tiṯutjara ngaṟama munu tjukurpa ngayuku wangaṉarangku kulinma. Ka nyara palulanguṟu nyura Mamala kutjupa kutjupa tjuṯaku ngatjinnyangka paluṟu nyuranya ngapartji wangaṉarangkuṯu kuliṟa ungkuku.]]></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2026-06-15T08:54:56Z</dcterms:created>
  <dcterms:modified xsi:type="dcterms:W3CDTF">2026-06-15T08:54:56Z</dcterms:modified>
  <dc:title>Bible.com.au: Johnku 15:1-27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