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ku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hilipalu alatji wangkangu, “Mayatja, wanyulanya Mama palunya nintinma, kala nyakula pukuḻari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Jesulu wangkangu, “Philip, palu wanyu nyuntu ngayunya nyakunytja wiyaṯu? Panya ngayulu nyurala tjungu tiṯutjara para-ngaṟangi, kan ngurpa tiṯutjara nyinanyi? Kulila, kutjupangku ngayunya nyakula Mamanya kuḻu nyanganyi. Kan nyaakitjangku wangkanyi ngayulu Mamanya nyurala nintin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puṯun kulini? Mamanya ngali kutjuṯu tjungu nyinanytja. Panya ngayulu nyurala aṟatja ma-tjakultjunkupai Mamala kulintjatjanungku. Panya paluṟu ngayula unngu nyinanyi munuṉi paluṟu ngayunya witulyankupai waṟka palumpa palyan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a, uti nyura mulamularingama ngayulu wangkanyangka, panya Mamanya ngali kutjuṯu nyinanyi. Palu tjinguṟu wangkanyangka puṯu mulamularingkula nyura uti miracle panya tjuṯa kulinma ngayulu witulya puḻkangku palyantja, munu palunya tjananya nyakunytjatjanu mulamularingama ngayulu nyanga wangkanytji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jukaṟurungkuṉa nyurala wangkanyi, aṉangumpa ngayuku mulamularingkulampa paluṟu ngayulu puṟunytju miracle tjuṯa witulyangku palyalku. Munu nyanga ngayulu palyantjanya puṟunypa kutju wiya kutjupa puḻka mulapalta palyalku witulya puḻkangku ngayula waintaṟa, panya ngayulu Mamalakutu maḻaku anan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nyura ngayuku walytja nyinara ngayula tjapinnyangka ngayulu kuliṟa nyurampa palyalku. Kaya aṉangu tjuṯangku ngayulu palyannyangka nyakula Mamanya puḻkaṟa mirawaṉiku witulya puḻkany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nyura ngayuku walytja tjuṯangku kutjupa kutjupa tjuṯaku ngayula tjapinnyangka ngayulu nyurampa palyalku alatjiṯu.”Jesulu Kurunpa Miḻmiḻku Kalkunt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piṟuku Jesulu tjanala wangkangi palumpa nintintja tjuṯangka, “Nyura ngayuku mukuringkulampa uti wangaṉarangku kuliṟa palyanma ngayulu wangkanya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ṉa ngayulu Mamala tjapilku, ka nyuranya ungkuku Kurunpa Miḻmiḻnga nyuranya alpamilantjaku munu nyurala tjungu tiṯutjara nyina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Kurunpa nyanga paluṟu nyuranya tjukurpa tjukaṟuru nintilku. Palu aṉangu panya watarku nyinapai tjuṯa Kurunpa nyanga palumpa puṯu mulamularingkupai. Panya paluṟu tjana palunya puṯu nyanganyi munuya palumpa ngurpa nyinanyi. Kurunpa nyanga paluṟu mulapa nyurala tjungu tiṯutjara nyinanyi. Nyara palulanguṟu nyura palumpa ninti nyinan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Iwaranya Mamalakut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yulu nyuranya urtjunu tiṯutjarangku wantikatinytja wiya. Ngayulu ankunytjatjanu maḻaku pitj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uwari nguwanpaṉa ananyi. Kaṉiya watarku nyinapai tjuṯangku piṟuku nyakunytja wiya. Palu nyura ngayunya waṉalpai tjuṯangku piṟuku nyakuku. Panya ngayulu Mamala tjungu tiṯutjara nyinanyangka nyura kuḻu palula tjungu tiṯutjara nyin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nyara palula aṟa nyura nintingku nyakula kulilku panya Mamanya ngali kutjuṯu nyinanytja, munu palu puṟunypaṯu nyura kulilku panya nyuntu nganaṉa tjunguringkula kutjuṯu nyinany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ananya tjana wanyu ngayuku puḻkaṟa mukuringanyi? Wiya panya ngayuku tjukurpa wangaṉarangku kuliṟa palyalpai tjuṯa, nyara paluṟu tjana ngayuku puḻkaṟa mukuringanyi. Ka Mamanya kuḻu palumpa tjanampa puḻkaṟa mukuringanyi tjana ngayuku mukuringkunyangka. Kaṉa ngayulu kuḻu palumpa tjanampa puḻkaṟa mukuringkuku munuṉatju tjanala walytjangku nintil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wati panya Judas kutjupangku, Kaṟiyatanya wiyangku, palula wangkangu, “Mayatja, nyaakun nganaṉala kutju utiringkunytjikitjangku wangkanyi? Ka aṉangu kutjupa tjuṯampaya wanyu watarku alatjiṯu nyinama, nyuntunya nyakuwiya alatjiṯ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Jesulu wangkangu alatji, “Kutjupa ngayuku puḻkaṟa mukuringkulampa paluṟu tjukurpa ngayuku wangaṉarangku kuliṟa palyalku. Ka palumpa Mamanya mukuringkuku, kali ngali palula tiṯutjara nguraṟarira nyin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aṉangu kutjupa ngayuku mukuringkuwiya nyinarampa ngayuku tjukurpa paluṟu puṯu tjukaṟurungku palyalku. Palu tjukurpa nyangatjaṉa nyurala wangkanyi aṟatja ngayuku wiya, panya Mamalu ngayunya iyantjalu ngayunya nintinnyang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yanga uwankaraṉa kuwari tjakultjunanyi nyurala nyanga tjungu nyinaralp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Kurunpa Miḻmiḻṯu pitjala nyuranya alpamilalku, panya Mamalu palunya iyalku ngayuku aṟangka nyurala tjungu nyinanytjaku. Ka paluṟu pitjala nyuranya nintilku ngayulu panya nyurala ngaṉmanytju wangkanytja uwankara nyura watarkuriwiyangku kulin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Uwa, ngayulu nyuranya wantikatinyi palu nyuranyaṉa kurunpa pukuḻpa nyinanytjaku palyaṉi. Panya ngayulu kurunpa rapa pukuḻpa nyinanyi, palu puṟunypa ngayulu nyuranya kurunpa rapa pukuḻpa nyinanytjaku palyalku. Nyara aṉangu watarkitja tjuṯa mukuringanyi pukuḻpa nyinanytjikitja. Palu wiya, tjanampa pukuḻpa unytju kutju ngaṟapai. Ka ngayulu kutjungku pukuḻpa tiṯutjara nyinanytjaku palyalpai. Ka nyura kuliṟa kurunpa tjituṟu-tjituṟurira nguḻuringkuwiya nyinam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piṟuku Jesulu nintintja tjuṯangka wangkangu, “Kurunpa iluṟu-iluṟurinytja wiyaya nyinama. Godakuya mulamulariwa, ngayuku kuḻ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yura panya ngaṉmanytju kulinu ngayulu wangkanyangka alatji, ‘Nyuranyaṉa wantikatira ananyi, munuṉa nyuralakutu maḻaku pitjanyi.’ Palu nyaaku nyura nyangatja kuliṟa tjituṟu-tjituṟurinyi? Tjinguṟu nyura ngayuku puḻkaṟa mukuringkunytja wiya. Panya nyura ngayuku puḻkaṟa mukuringkulampa uti tjukurpa nyangaku pukuḻarima ngayulu Mamalakutu ankunyangka kuliṟa. Panya Mamanya puḻka mulapa ngayula waintaṟa nyinany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yangatjaṉa ngaṉmanytju nyurala tjakultjunanyi. Ka ngula tjukurpa nyanga paluṟu utiringkunyangka nyura nintingku kulilku ngaṉmanytju panya ngayulu wangkanytja. Munu nyura kulintjatjanu ngayuku mulamularingku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lu ngayulu piṟuku rawangku nyurala wangkanytja wiya, panya manta nyangaku mayatja Satannga kuwari pitjanyi. Palu nyara paluṟu puṯu ngayunya mayatjarira kanyil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nya ngayulu Mamala wangaṉarangku kulilpai munuṉa paluṟu ngayunya wangkanytja uwankara kulintjatjanungku palyalpai, kaya nyara palulanguṟu aṉangu manta winkitjangku kulilku ngayulu palumpa puḻkaṟa mukuringkunyangka.”Alatji Jesulu wangkangi palumpa nintintja tjuṯangka munu palulanguṟu wangkangu, “Uwa alatjiṯulta. Walangkula ngura nyangatja wantikatira ar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uku Mamaku ngurangka ngura tjuṯa mulapa ngaṟanyi, kaṉa nyara palulakutu ankula ngura tjuṯa ngaṉmanytju palyalku nyurampa. Nyangatjaṉa nyurala tjukaṟurungku wangkanyi, panya mulapa ngura tjuṯa nyara palula ngaṟanyi. Ngayuluṉa nyurala ngunti wangkanytja wi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ṉa ankula ngura nyurampa-waraṟa palyantjatjanu maḻakulta pitjaku, munuṉa nyuranya mantjiṟa katiku ngura nyara palulakutu nyura ngayula tjunguringkula nyina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nyura ninti iwara panya ngayulu ankunytji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Thomasalu wangkangu, “Mayatja, nganaṉa ngurpa ngura nyara palumpa nyuntu pala ankunytjitjaku. Munula iwaraku kuḻu ngurpa. Yaaltjingaṟala nintiringkuku iwara nyara palump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Jesulu palula wangkangu, “Ngayuluṉa iwaranya, panya nyura ngayulawanungku kutju uwankara tjukaṟurungku kulilku munu nyura ngayula kutju kuliṟa wankaṟu Godala wirkankuku. Panya ngayulu kutjungku nyuranya wirkakatiku Mamalakutu, kutjupangku wi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iṟuku tjanala wangkangu nyanga alatji, “Nyura tjinguṟu ngayuku ninti puḻka nyinarampa ngayuku Mamaku kuḻu ninti nyinama. Palu nyanganguṟu nyura Mamaku ninti nyinanyi, munu nyura palunya nyangu.”]]></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2026-07-02T10:58:45Z</dcterms:created>
  <dcterms:modified xsi:type="dcterms:W3CDTF">2026-07-02T10:58:45Z</dcterms:modified>
  <dc:title>Bible.com.au: Johnku 14:1-31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