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Simon Peterlu wangkangu, “Uwa Mayatja, ngayunyaṉi tjina kutju paltjintja wiyangku, maṟa, kata kuḻu uwankara paltji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wangkangu, “Tjinguṟu aṉangungku walytjangku puntu winki ngaṉmanytju paltjintjatjanungku piṟuku paltjintja wiya, panya alatjiṯu paluṟu kilina wiṟu nyinanyi. Palu tjina kutju palya paltjini iwarangka pitjanytjatjanungku. Ka nyura uwankara kilina nyinanyi, palu nyuralanguṟu kutju kilin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Jesulu nintingku kuliningi nganalu kuwari Jewku mayatja tjuṯangka palunya witintjaku nintilku. Palulanguṟu paluṟu wangkangu, “Panya nyuralanguṟu kutju kilina wiy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Jesulu tjananya tjina paltjiṟa wiyaringkula mantarangka maḻaku tjarpangu munu aṟangkaṯu nyinakatingu. Munu tjanala wangkangu, “Nyura wanyu nyangatja tjukaṟurungku kulini ngayulu nyanga nyuranya tjina paltji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ulilaya! Panya ngayunya nyura mayatjanmankupai, munu panyaṉi nyura wangkapai ‘Nintilpai.’ Nyangatja nyura tjukaṟurungku wangkapai, panya mulapa ngayulu nyurampa mayatja, munu panyaṉa nyuranya nintilpai. Palu kuwari nyangaṉa nyurampa waṟkaripai puṟunytju nyuranya tjina paltjiṉu, ka nyuranku uti palu puṟunypaṯu tjina paltj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atjiṯuṉa nyurampa utiṟa wantingu nyura nyakunytjatjanungku ngayunya arkaṟa palu puṟunypaṯu nyura palyantjaku mayatja-mayatjangku wiya panya waṟka puṟunyt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ukaṟurungkuṉa nyurala wangkanyi panya wati waṟkaripai palumpa mayatjangka waintarinytja wiya. Ka palu puṟunypaṯu wati panya tjakulpa iyantjanya puḻka wiya, palu wati panya wituṟa iyalpainya puḻka mulapa palula wainta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kuwari nyanga nyura nintiringu tjukurpa nyangaku, panya ngayulu mayatjangku nyuranya tjina paltjiṟa nintinu nyura palu puṟunypaṯu palyantjaku. Ka nyura nintiringkunytjatjanungku ngayunya arkaṟa palyannyangka Godalu nyuranya pukuḻman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ngayulu nyuranya wangkangu nyura uwankara kilina ngaṟanytja. Palu uwankara wiya, panya kutju nyuralanguṟu kura ngaṟanyi. Ngayulu ninti nyurampa ngayuku nintintja tjuṯaku, panya ngayulu ngaṉmanytju nyuranya ngurkantanu. Palu panya tjukurpa nyiringka iriti walkatjunkunytja ngaṟanyi nyanga alatji, ‘Wati maḻpangku ngayula tjungungku mai ngalkupai, nyara paluṟu kampa kutjuparira ngayuku kuraringu.’ Ka tjukurpa nyanga paluṟu mulapa kuwari nguwanpa utiri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nyangatja nyurala ngaṉmanytju tjakultjunanyi tjukurpa nyara paluṟu utiringkunytja kuwaripangka. Ka nyura maḻangka kuliṟa ngayuku mulamularingkuku, panya ngayulu panya paluṟu, Godalu panya kalkuntjan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Palumpa Nintintja Tjuṯa Tjina Paltj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ukaṟurungkuṉa nyurala wangkanyi. Ngayuluṉa tjakulpa tjuṯa wituṟa iyalpai ngayuku tjukurpa tjakultjunkunytjaku. Ka kutjupangku aṉangu nyara palunya tjananya pukuḻarira aḻṯirampa ngayunya kuḻu pukuḻṯu aḻṯinyi. Munu paluṟu ngayunya aḻṯirampa ngayuku Mama kuḻu pukuḻṯu aḻṯinyi panya ngayunya iyantjanya.”Jesulu Judasanya Kuraringkunytja Ngaṉmanytju Wangkanytja(Matthew-ku 26:20-25; Markaku 14:17-21; Luke-aku 22:21-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nyanga palunya wangkara wiyaringkula Jesunya kurunpa puḻkaṟa tjituṟu-tjituṟuringu munu tjanala wangkangu, “Tjukaṟurungkuṉa nyurala wangkanyi. Kutjungku nyanga nganaṉalanguṟu Jewku mayatja tjuṯangka nintilku ngayunya wit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nku nintintja tjuṯangku nyanga palunya kuliṟa yunpa kutjupa kutjuparira ngapa-ngaparku nyangangi puṯu kuliṟa, “Ngananya nyangangku wangk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intintja kutju Jesula itingka anta ngaringi palumpa panya maḻpa mula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nyara palula Simon Peterlu maṟangku tjapiṟa wangkangu, “Wati-tjapila! Ngananya palangku wangk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luṟu itingka anta ngarinytjatjanungku ma-ilaringkula palula tjaalymaṟa tjapinu, “Mayatja, wati paluṟu ngan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wangkangu, “Nyangamaṉi. Kuwariṉa mai mantjiṟa tjaḻatjuṟa unganyi wati panya palunya. Nyara paluṟuṉi witintjaku nintilku.” Munu mulapaṯu mai mantjiṟa tjaḻatjuṟa ungu Judasanya, Simon Kaṟiyataku ka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ṟu maṟakatira mai mantjinnyangka nyara palula aṟa Satannga wati nyanga palula tjarpangu. Ka Jesulu wangkangu palula, “Mapalku ankula palyala panya nyuntu palyantjikitjangku kulintjatjanu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uwankarangku tjungu nyinanytjatjanungku tjukurpa nyanga palunya puṯu kuliningi Jesulu Judasala wangkanya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tjupa tjarangku kuliningi, “Tjinguṟu nyangangku Judasanya wituṉi ankula nganampa mai mantjintjaku, panya paluṟu yakutja manitjara nganampa kanyilpai.” Kaya kutjupa tjarangku kuliningi, “Tjinguṟu palunya wituṉi ankula aṉangu ngaḻṯutjara tjuṯa mani ma-u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inma Katuwanu Ankunytjanya ilaringu. Ka Jesulu unngu kuliningi, “Kuwari ilaringu ngayulu manta nyangatja wantikatira Mamalakutu ankunytjaku.” Munu paluṟu palumpa panya maḻpa tjuṯa unngu kuliningi, panya paluṟu tjanampa rawa puḻkaṟa mukuringangi ilunytjakutu alatji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udasalu mai lampi Jesulu panya ungkunyangka mantjiṟa ngalkuṉu munu pakaṟa mapalku anu uṟilkutu. Ka manta maṟuringkula munga ngaṟangi.Jesulu Tjananku Mukuringkunytjaku Wangka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udasanya ankunyangka maḻangka Jesulu wangkangu palumpa nintintja tjuṯangka, “Kuwariṉa Watiku Katjangku wiṟu mulapa palyalku, kaṉi Godalu puḻkaṟa mirawaṉiku. Ka wiṟu mulapa ngayulu palyannyangka aṉangu tjuṯangku Godanya palu puṟunypaṯu puḻkaṟa mirawaṉi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tjana ngayulanguṟu Godanya puḻkaṟa mirawaṉiku, ka nyara palula maḻangka Godalu ngayunya ngapartji mirawaṉiku aṉangu tjuṯangka miṟangka, munu paluṟu rawangku paṯantja wiyangku mapalkungku palyalku kuwariṯ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tjanala piṟuku wangkangu, “Walytja tjuṯa! Ngayulu kuwari tjukutjuku nyurala nyinanytjatjanu ananyi. Ka nyura ngayunya ngurilku, munu nyura nguriṟa puṯu nyakuku, panya ngayulu ngaṉmanytju wangkangu Jewku mayatja tjuṯangka nyanga alatji, ‘Ngayulu nyara ankunytjitjakutu nyura puṯu ngayunya ma-waṉalku.’ Alatjiṉa tjanala wangkangu, kaṉa kuwari tjukurpa pala palunya nyurala kuḻu wangkanyi alatji, ‘Nyura ngayunya puṯu waṉalku ngayulu ankunytjitj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kuwariṉa tjukurpa kuwaritja nyurala wangkanyi. Uti nyuranku mukulya puḻka nyinama. Panya ngayulu mukulyangku nyuranya aṯunymaṟa kanyini, palu puṟunypaṯu nyuranku uti mukulyangku kanyin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nyuranku alatji ngaḻṯunytju puḻka mukuringkunyangka nyakula aṉangu winkingku nintiringkula kulilku nyura ngayuku nintintja tjuṯa nyinanyangka.”Jesulu Wangkanytja Peternya Ngula Palumpa Ngurparingkunytjaku(Matthew-ku 26:31-35; Markaku 14:27-31; Luke-aku 22:31-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Simon Peterlu tjapinu, “Mayatja, yaaltjikutun ananyi?”Ka Jesulu wangkangu, “Wiya, nyuntu kuwari ngayunya puṯu ma-waṉalku nyanga ngayulu ankunyangka. Palu ngulaṉin waṉal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eterlu wangkangu, “Mayatja, nyaakuṉanta waṉalwiyangku wantir'iyalku kutju ankunytjaku? Ngayulu mukuringanyi nyuntunya waṉantjikitja, munuṉa palya nyuntunya waṉaṟa nyuntumpa ngalkilpa il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esulu wangkangu Peterla, “Palu mulamulangkun wanyu wangkanyi ngayuku ngalkilpa ilunytjikitjangku? Kulila, nyuntulaṉa kuwari tjukaṟurungku wangkanyi, panya tjiṉṯu pakantja kuwaripangka tjuḻpu panya tjuki wangkapai, ka munga nyanga kuwari tjuḻpu paluṟu wangkanytja kuwaripangka nyuntu ngayuku maṉkuraṟa ngurparingku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unga pala palula Jesulu tjana palumpa nintintja tjuṯangku kuḻu tjunguringkula mai ngalkuningi. Ka mamu Satantu panya ngaṉmanytju Judasanya wituwituṉu Jesunya manikitjangku Jewku mayatja tjuṯa nintjintjaku. (Judasanya panya Simon Kaṟiyataku ka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ninti panya palumpa Mamangku palunya mayatja puḻka tjunu uwankarangka waintarira witulya puḻka nyinanytjaku. Munu paluṟunku nintingku kuliningi panya paluṟu Godalanguṟu pitjanytjatjanungku Godalakutu maḻaku a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languṟu paluṟu pakaṟa mantara katutja araltjanu, munu taula mantjiṟa paluṟunku kaṟilpa karpinu munu pitingka mina tjutinu. Munu palulanguṟu tjananya kutju-kutju tjina paltjiningi, palumpa nintintja tjuṯa, munu tjananya taulangka tjina muṉi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ra-paltjiṟa waṉaṟa Simon Peterla wirkanu, ka Peterlu wangkangu palula, “Nyaa Mayatja, ngayunya kuḻun tjina paltji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wangkangu, “Kuwarin puṯu kulini ngayulu nyanga tjina nyuranya paltjinnyangka. Palu ngulan kulini nyanga palu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eterlu wangkangu, “Wiya, paltjintja wiyangkuṉi wantima!”Ka Jesulu ngapartji wangkangu, “Palu ngayulu nyuntunya paltjintja wiyangku wantinyangkampa nyuntu ngayuku walytja wiya alatjiṯ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2026-06-28T12:02:50Z</dcterms:created>
  <dcterms:modified xsi:type="dcterms:W3CDTF">2026-06-28T12:02:50Z</dcterms:modified>
  <dc:title>Bible.com.au: Johnku 13:1-38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