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presProps" Target="presProps.xml"/>
  <Relationship Id="rId63" Type="http://schemas.openxmlformats.org/officeDocument/2006/relationships/viewProps" Target="viewProps.xml"/>
  <Relationship Id="rId6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5656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ku 11:1-5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Jesulu wangkangu, “Wiya, wanyuya kulila, panya tjiṉṯuringkunyangka kaḻaḻa waṟa ngaṟapai. Ka nyura kaḻaḻa para-ngaṟapai punkantja wiya, panya kaḻaḻangku irnyannyangka nyura uti nyangany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lu mungangka para-ngaṟala nyura tili wiyangka punkal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latji Jesulu tjanala wangkara piṟuku wangkangu, “Nganampa panya maḻpa Lazarusanya kunkunaringu, kaṉa kuwari ankula palunya wankal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ya nintintja tjuṯangku wangkangu, “Wiya Mayatja, tjinguṟu paluṟu kunkunarirampa palyaringama paluṟu kutj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alu panya Jesulu kunkunarinytja wangkara Lazarusanya ilunytja wangkangi, kaya nintintja tjuṯangku kuliningi kunkunpa mulapa-pal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Jesulu utingku tjanala wangkangu, “Wiya, Lazarusanya kunkunpa wiya ilungu alatjiṯ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alu palyaṉa tjiṉṯu kutjara paṯaṟa nyinangi palulakutu ankunytja wiya, panya nyanga palulanguṟu nyura nintiringkula ngayuku mulamularingkuku. Panya nyura nintiringkunytjakuṉa rawa nguwanpa paṯaṟa nyinangi. Palu kuwarila ara nyara palulakut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nintintja kutju ini Thomasanya nyinangi tjanala tjungu. Paluṟu ini kutjupa Titimatjanya. Nyanga paluṟu wangkangu nintintja kutjupa tjuṯangka, “Palyala ankula nganampa nintilpaingka tjungu uwankara iluma.”Jesulu Lazarusanya Wankaṟa Pakaltjingantj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ya palulanguṟu Jesunya tjana ma-pitjangu Piitjanilakutu, munuya wirkaṟa kulinu Lazarusanya miri ngaṉmanytju kuḻpingka tjarpatjunkunytja. Ka wati paluṟu miri ngaringi tjiṉṯu kutjara kutjara kuḻpingk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ngura nyanga Piitjaninya panya Jerusalemala itingk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Lazarusanya Ilu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ya nyara palulanguṟu Judeanya nguraṟa tjuṯa pitjangu Marthanya pula Mary-nya piṉkuringkula tjituṟu-tjituṟu nyinanyangka pukuḻmankunytjikitj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Marthanya Jesunya ngalya-ilaringkunyangka kuliṟa pakaṟa anu palumpa ngaparikatinytjikitja, ka Mary-nya waḻingka nyinangi ankunytja wiy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Marthalu Jesula ngaparikatira wangkangu, “Mayatja, nyuntu tjinguṟu ngura nyangangka nyinanyangkampa Kuṯanya ilunytja wiya wanka nyinam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alu ngayulu kuwari nyanga nyuntula kuliṟa mulamularinganyi nyuntu Godala tjapinnyangka, ka paluṟu kuwari witulya puḻkangku kutjupa kutjupa palyalku nyuntump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Jesulu wangkangu, “Nyuntumpa kuṯa piṟuku ilunytjatjanu wankaringkula pakalk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Marthalu wangkangu, “Uwa, mulapa paluṟu ilunytjatjanu ngula pakalku tjiṉṯu maḻatjangka miri tjuṯa pakannyangk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Jesulu wangkangu, “Ngayuluṉa ilunyangka wankaṟa pakaltjingalpainya, ka aṉangu ngayuku mulamularingkulampa ilunytjatjanu wankaringkula wanka mulapa nyinak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unu aṉangu wanka nyinara ngayuku mulamularingkulampa ilunytja wiya Godala tjungu wanka tiṯutjara nyinaku ngayulu puṟunypa. Kan tjukurpa nyangatja kuliṟa mulamularingany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 wangkangu, “Uwa Mayatja, kuliniṉa. Ngayulu mulamularinganyi nyuntumpa panya nyuntu Christanya Godaku katja, panya paluṟu iriti kalkuṉu nyuntu mantakutu pitjala aṉangu tjuṯa wankaṟunkunytjak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Mununku nyangatja wangkara ankula aḻṯingu palumpa maḻanypa Mary-nya munu palula kutju purkaṟangku tjakultjunu, “Awa! Nintilpainya panya pitjangu mununku nyuntumpa ngurini wangkanytjikitjangk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wati ini Lazarusanya munu palumpa maḻanypa kutjara Mary-nya pula Marthanya kuḻu ngura ini Piitjanila nyinangi. (Mary-nya minyma panyatja, panya paluṟu Jesunya paṉṯi wiṟungka tjina nyiṯinu munu mangkangka muṉinu.) Ka Lazarusanya pikatjararingu munu ngaringi ngurangk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 Mary-nya nyangatja wangkanyangka kuliṟa pakaṟa warpungkula anu Jesunya nyakunytjikitj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 Jesunya panya palulaṯu kuwaripa ngaṟangi panya Marthalu palunya ngaparikatira nyakunytjal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ya aṉangu tjuṯangku waḻingka tjungu nyinanytjatjanungku nyangu Mary-nya mapalku pakaṟa ankunyangka munuya pakaṟa waṉaṉu kuliṟa, “Kuḻpikutu-manti ananyi ulanytjikitjamp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a Mary-nya Jesula ma-wirkanu munu tjinangka waṯungaṟakatira ulara wangkangu, “Mayatja, nyuntu tjinguṟu ngura nyangangka nyinanyangkampa Kuṯanya ilunytja wiya wanka nyinam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a Jesunya Mary-nya tjana palumpa maḻpa tjuṯa ulara waṉinyangka nyakula kurunpa tjituṟu-tjituṟuring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Munu wangkangu, “Yaaltjingka nyura tjuṉutjunu?”Kaya wangkangu, “Mayatja, pitjala nyaw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Ka Jesunya ulangu.]]></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Kaya aṉangu tjuṯangku ulanyangka nyakula wangkangu, “Nyawaya, paluṟu palumpa maḻpaku puḻkaṟa mukuringanyi.”]]></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Palu tjarangkuya wangkangu, “Nyanga paluṟu panya wati kuṟu pati aḻalpai. Uti nyangangku ngaṉmanytjulpi panya pitjala pampuṟa palyaṟungunma ilunytjaku-tawar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Ka alatji wangkanyangka Jesunya piṟuku puḻkaṟa tjituṟu-tjituṟuringu, munu kuḻpikutu ilaringkula nyangu tjaangka apu tjiwa puḻka angatjunkunytj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pula kangkuṟurangku wituṟa iyaṉu wati kutjupa Jesula ankula ma-tjakultjunkunytjaku. Ka ankula ngura panya Jordanta muṉkara Jesunya nyakula wangkangu, “Mayatja, nyuntumpa panya maḻpa wiṟu pika puḻka ngarinyi.”]]></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Munu paluṟu wangkangu, “Apu palaya kitikitila.”Ka Marthalu piṉkungku panya wangkangu, “Wiya Mayatja, wanti. Kuwari uṉa puḻka ngalya-paṉṯinyi. Nyanga paluṟu panya tjiṉṯu kutjara kutjara ngaringi kuḻpi nyangangk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Ka Jesulu wangkangu, “Wiya, panya wangkanguṉanta, nyuntu mulamularingkula nyakuku Godalu witulya puḻkangku palyannyangk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Kaya mulapaṯu apu panya tjaangka angatjunkunytja kitikitiṉu. Ka Jesulu ira-nyakula wangkangu, “Mama, wiṟungkun ngayulu wangkanyangka tiṯutjarangku kulilpai.]]></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Ngayulu ninti panya nyuntuṉin tiṯutjarangku kulilpai. Palu nyanga tjapiniṉanta aṉangu nyanga tjungu ngaṟanytjalu tjana kuliṟa mulamularingkunytjaku nyuntu panya ngayunya iyantjitjaku.”]]></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Munu nyangatja wangkara puḻkaṟa mirangu, “Lazarus! Ngalya-pakala!”]]></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Ka wati panya miri paluṟu ngalya-pakaṉu maṟa tjina kuḻu mantarangka karpintja, yunpa kuḻu patintja mantarangka. Ka Jesulu tjanala wangkangu, “Araltjaraya mantara pala munu walatjura.”Jesunyaya Pungkunytjikitjangku Wangkanytja(Matthew-ku 26:1-5; Markaku 14:1-2; Luke-aku 22:1-2)]]></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Kaya aṉangu panya Judealanguṟu Mary-la pitjala nyinanytja tjuṯangku nyangu Jesulu palyannyangka munuya palumpa mulamularingu.]]></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Palu tjarangkuya mulamularingkuwiyangku wantingi munuya Paṟatji tjuṯakutu maḻaku ankula tjanala ma-tjakultjunu panya Jesulu Lazarusanya pakaltjingantja.]]></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Kaya Paṟatji tjuṯangku tjukurtjara kuranyitja tjuṯangku kuḻu tjiḻpi tjuṯa aḻṯingu Jewku mayatja tjuṯa, munuya wangkara kuliningi, “Yaaltjingalkula wati nyangatja? Paluṟu panya miracle tjuṯa witulya puḻkangku palyaṉi, kaya tjuṯa palumpa mulamularinganyi.]]></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Ka tjinguṟu nganaṉa palunya paintja wiyangku wantinyangkampa aṉangu winki palumpa mulamularingkuku, ka Rome-aku mayatja tjuṯangku kuliṟa warmaḻa iyalku, kaya pitjala nganampa timpula piḻuntaṟa wiyalku, munu nganaṉanya kuḻu iluntanku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paluṟu alatji wangkanyangka kuliṟa wangkangu palumpa nintintja tjuṯangka, “Wiya, pika nyara palulanguṟu paluṟu ilunytja wiya. Palu nyangatja ngaṟanyi aṉangu tjuṯangku nyakula Godanya mirawaṉinytjaku witulya puḻkanya munu ngayunya kuḻu waḻkuntjaku palumpa katja.”]]></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Ka wati Kayapatjanya tjukurtjara tjuṯaku mayatja puḻka tjanala tjungu nyinangi munu alatji tjanala wangkangu, “Nyura ngurpa alatjiṯu.]]></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Nyaaku nyura rawangku puṯu kulini? Uti nyura nyanga alatji kulinma panya wati kutju palya ilunyi nganampa ngalkilpa aṉangu Jew uwankaraku, nganaṉa uwankara wiyaringkunytjaku-tawara.”]]></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Nyanga alatji paluṟunku walytjangku kuliṟa wangkanytja wiya. Palu Godalu palula nintinnyangka kutju paluṟu tjukurtjara puḻkangku tjukaṟurungku tjakultjunu panya Jesunya ngalkilpa anga-ilunytjaku aṉangu Jew tjuṯaku.]]></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Palu tjanampa kutju wiya Godaku walytja uwankaraku aṉangu manta winkitjaku Jesunya anga-iluku, paluṟu tjana uwankara kutjuringkula walytjaṟara walytjaṟara nyinanytjaku.]]></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Kaya tjiṉṯu nyara palulanguṟu Jewku mayatja puḻka tjuṯangku tjana kutjuringkula kukanymanangi Jesunya iluntankunytjikitjangku.]]></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Ka nyangatja kuliṟa Jesunya ngura Jerusalemala tjanala ngura ititja tjuṯangka piṟuku uti para-ngaṟanytja wiya panya tjana nyakunytjaku-tawara. Munu ngura nyara palunya tjananya wantikatira anu tawunu panya ini Ipuṟaimalakutu ilytjingka tjangaṯi, munu ngura nyara palulalta nyinangi palumpa nintintja tjuṯangka tjungu.]]></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Ka Jew tjuṯaku inma Katuwanu Ankunytjanya ngaṟanytjaku ilaringu, kaya aṉangu tjuṯa ngura winkinguṟu Jerusalemalakutu ma-pitjangu inma kuwaripangka puntu munu mantara kuḻu paltjiṟa inmaku ritiringkunytjikitja.]]></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Kaya nyara palula aṟa Jewku mayatja tjuṯangku Jesunya nguriningi munuya timpulangka tjunguringkula Jesunya puṯu nyakula tjananku ngaparku wangkangi, “Yaaltji nyura kulini? Paluṟu tjinguṟu inmaku pitjanytja wiya ma-nyinanyi.”]]></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Palu panya tjukurtjara kuranyitja tjuṯangku Paṟatji tjuṯangku kuḻukuḻuya aṉangu tjuṯangka wangkangu, “Jesunya nyakulampaya nganaṉala pitjala tjakultjura.” Alatji tjana wangkangu kutjupangku Jesunya nyakula tjakultjunkunyangka ankula palunya witintjikitjangku.]]></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anya Jesunya Marthaku pulampa Mary-ku puḻkaṟa mukuringkupai palumpa pulampa kuṯaku kuḻ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lu pikatjara ngarinyangka kuliṟa paluṟu wantira ma-nyinangi ngura palulaṯu tjiṉṯu kutjar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unu palulanguṟu tjiṉṯu kutjara wiyaringkula wangkangu palumpa nintintja tjuṯangka, “Palya, kuwarila maḻaku ara manta panya Judealakut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ya nintintja tjuṯangku wangkangu, “Wiya, Nintilpai wanyu kulila, panya kuwarintaya Jewku mayatja tjuṯangku nguriningi atuntjikitjangku, kan nyaaku piṟuku maḻaku ananyi?”]]></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2026-09-15T02:44:56Z</dcterms:created>
  <dcterms:modified xsi:type="dcterms:W3CDTF">2026-09-15T02:44:56Z</dcterms:modified>
  <dc:title>Bible.com.au: Johnku 11:1-57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