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70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1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Jesulu wangkangu, “Wiya, wanyuya kulila, panya tjiṉṯuringkunyangka kaḻaḻa waṟa ngaṟapai. Ka nyura kaḻaḻa para-ngaṟapai punkantja wiya, panya kaḻaḻangku irnyannyangka nyura uti nyang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mungangka para-ngaṟala nyura tili wiyangka punka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atji Jesulu tjanala wangkara piṟuku wangkangu, “Nganampa panya maḻpa Lazarusanya kunkunaringu, kaṉa kuwari ankula palunya wankal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nintintja tjuṯangku wangkangu, “Wiya Mayatja, tjinguṟu paluṟu kunkunarirampa palyaringama paluṟu kutj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panya Jesulu kunkunarinytja wangkara Lazarusanya ilunytja wangkangi, kaya nintintja tjuṯangku kuliningi kunkunpa mulapa-pa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esulu utingku tjanala wangkangu, “Wiya, Lazarusanya kunkunpa wiya ilungu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palyaṉa tjiṉṯu kutjara paṯaṟa nyinangi palulakutu ankunytja wiya, panya nyanga palulanguṟu nyura nintiringkula ngayuku mulamularingkuku. Panya nyura nintiringkunytjakuṉa rawa nguwanpa paṯaṟa nyinangi. Palu kuwarila ara nyara palulaku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intintja kutju ini Thomasanya nyinangi tjanala tjungu. Paluṟu ini kutjupa Titimatjanya. Nyanga paluṟu wangkangu nintintja kutjupa tjuṯangka, “Palyala ankula nganampa nintilpaingka tjungu uwankara iluma.”Jesulu Lazarusanya Wankaṟa Pakaltjingan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ya palulanguṟu Jesunya tjana ma-pitjangu Piitjanilakutu, munuya wirkaṟa kulinu Lazarusanya miri ngaṉmanytju kuḻpingka tjarpatjunkunytja. Ka wati paluṟu miri ngaringi tjiṉṯu kutjara kutjara kuḻpi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gura nyanga Piitjaninya panya Jerusalemala iti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zarusanya Il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nyara palulanguṟu Judeanya nguraṟa tjuṯa pitjangu Marthanya pula Mary-nya piṉkuringkula tjituṟu-tjituṟu nyinanyangka pukuḻmankunytjiki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arthanya Jesunya ngalya-ilaringkunyangka kuliṟa pakaṟa anu palumpa ngaparikatinytjikitja, ka Mary-nya waḻingka nyinangi ankunytja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arthalu Jesula ngaparikatira wangkangu, “Mayatja, nyuntu tjinguṟu ngura nyangangka nyinanyangkampa Kuṯanya ilunytja wiya wanka nyina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ngayulu kuwari nyanga nyuntula kuliṟa mulamularinganyi nyuntu Godala tjapinnyangka, ka paluṟu kuwari witulya puḻkangku kutjupa kutjupa palyalku nyuntum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wangkangu, “Nyuntumpa kuṯa piṟuku ilunytjatjanu wankaringkula pakal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arthalu wangkangu, “Uwa, mulapa paluṟu ilunytjatjanu ngula pakalku tjiṉṯu maḻatjangka miri tjuṯa pakan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esulu wangkangu, “Ngayuluṉa ilunyangka wankaṟa pakaltjingalpainya, ka aṉangu ngayuku mulamularingkulampa ilunytjatjanu wankaringkula wanka mulapa nyin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aṉangu wanka nyinara ngayuku mulamularingkulampa ilunytja wiya Godala tjungu wanka tiṯutjara nyinaku ngayulu puṟunypa. Kan tjukurpa nyangatja kuliṟa mulamularingan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wangkangu, “Uwa Mayatja, kuliniṉa. Ngayulu mulamularinganyi nyuntumpa panya nyuntu Christanya Godaku katja, panya paluṟu iriti kalkuṉu nyuntu mantakutu pitjala aṉangu tjuṯa wankaṟunku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nku nyangatja wangkara ankula aḻṯingu palumpa maḻanypa Mary-nya munu palula kutju purkaṟangku tjakultjunu, “Awa! Nintilpainya panya pitjangu mununku nyuntumpa ngurini wangkanytjiki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ini Lazarusanya munu palumpa maḻanypa kutjara Mary-nya pula Marthanya kuḻu ngura ini Piitjanila nyinangi. (Mary-nya minyma panyatja, panya paluṟu Jesunya paṉṯi wiṟungka tjina nyiṯinu munu mangkangka muṉinu.) Ka Lazarusanya pikatjararingu munu ngaringi ngur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Mary-nya nyangatja wangkanyangka kuliṟa pakaṟa warpungkula anu Jesunya nyakunytjiki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esunya panya palulaṯu kuwaripa ngaṟangi panya Marthalu palunya ngaparikatira nyakunytj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aṉangu tjuṯangku waḻingka tjungu nyinanytjatjanungku nyangu Mary-nya mapalku pakaṟa ankunyangka munuya pakaṟa waṉaṉu kuliṟa, “Kuḻpikutu-manti ananyi ulanytjikitjamp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Mary-nya Jesula ma-wirkanu munu tjinangka waṯungaṟakatira ulara wangkangu, “Mayatja, nyuntu tjinguṟu ngura nyangangka nyinanyangkampa Kuṯanya ilunytja wiya wanka nyinam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Jesunya Mary-nya tjana palumpa maḻpa tjuṯa ulara waṉinyangka nyakula kurunpa tjituṟu-tjituṟuri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wangkangu, “Yaaltjingka nyura tjuṉutjunu?”Kaya wangkangu, “Mayatja, pitjala nyaw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Jesunya ulang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ya aṉangu tjuṯangku ulanyangka nyakula wangkangu, “Nyawaya, paluṟu palumpa maḻpaku puḻkaṟa mukuringan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lu tjarangkuya wangkangu, “Nyanga paluṟu panya wati kuṟu pati aḻalpai. Uti nyangangku ngaṉmanytjulpi panya pitjala pampuṟa palyaṟungunma ilunytjaku-tawa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alatji wangkanyangka Jesunya piṟuku puḻkaṟa tjituṟu-tjituṟuringu, munu kuḻpikutu ilaringkula nyangu tjaangka apu tjiwa puḻka angatjunku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ula kangkuṟurangku wituṟa iyaṉu wati kutjupa Jesula ankula ma-tjakultjunkunytjaku. Ka ankula ngura panya Jordanta muṉkara Jesunya nyakula wangkangu, “Mayatja, nyuntumpa panya maḻpa wiṟu pika puḻka ngariny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nu paluṟu wangkangu, “Apu palaya kitikitila.”Ka Marthalu piṉkungku panya wangkangu, “Wiya Mayatja, wanti. Kuwari uṉa puḻka ngalya-paṉṯinyi. Nyanga paluṟu panya tjiṉṯu kutjara kutjara ngaringi kuḻpi nyangangk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Jesulu wangkangu, “Wiya, panya wangkanguṉanta, nyuntu mulamularingkula nyakuku Godalu witulya puḻkangku palyannyang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ya mulapaṯu apu panya tjaangka angatjunkunytja kitikitiṉu. Ka Jesulu ira-nyakula wangkangu, “Mama, wiṟungkun ngayulu wangkanyangka tiṯutjarangku kulilp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gayulu ninti panya nyuntuṉin tiṯutjarangku kulilpai. Palu nyanga tjapiniṉanta aṉangu nyanga tjungu ngaṟanytjalu tjana kuliṟa mulamularingkunytjaku nyuntu panya ngayunya iyantjitja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unu nyangatja wangkara puḻkaṟa mirangu, “Lazarus! Ngalya-pakal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wati panya miri paluṟu ngalya-pakaṉu maṟa tjina kuḻu mantarangka karpintja, yunpa kuḻu patintja mantarangka. Ka Jesulu tjanala wangkangu, “Araltjaraya mantara pala munu walatjura.”Jesunyaya Pungkunytjikitjangku Wangkanytja(Matthew-ku 26:1-5; Markaku 14:1-2; Luke-aku 22:1-2)]]></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ya aṉangu panya Judealanguṟu Mary-la pitjala nyinanytja tjuṯangku nyangu Jesulu palyannyangka munuya palumpa mulamularing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alu tjarangkuya mulamularingkuwiyangku wantingi munuya Paṟatji tjuṯakutu maḻaku ankula tjanala ma-tjakultjunu panya Jesulu Lazarusanya pakaltjingant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ya Paṟatji tjuṯangku tjukurtjara kuranyitja tjuṯangku kuḻu tjiḻpi tjuṯa aḻṯingu Jewku mayatja tjuṯa, munuya wangkara kuliningi, “Yaaltjingalkula wati nyangatja? Paluṟu panya miracle tjuṯa witulya puḻkangku palyaṉi, kaya tjuṯa palumpa mulamularingany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tjinguṟu nganaṉa palunya paintja wiyangku wantinyangkampa aṉangu winki palumpa mulamularingkuku, ka Rome-aku mayatja tjuṯangku kuliṟa warmaḻa iyalku, kaya pitjala nganampa timpula piḻuntaṟa wiyalku, munu nganaṉanya kuḻu iluntan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luṟu alatji wangkanyangka kuliṟa wangkangu palumpa nintintja tjuṯangka, “Wiya, pika nyara palulanguṟu paluṟu ilunytja wiya. Palu nyangatja ngaṟanyi aṉangu tjuṯangku nyakula Godanya mirawaṉinytjaku witulya puḻkanya munu ngayunya kuḻu waḻkuntjaku palumpa katj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 wati Kayapatjanya tjukurtjara tjuṯaku mayatja puḻka tjanala tjungu nyinangi munu alatji tjanala wangkangu, “Nyura ngurpa alatjiṯ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yaaku nyura rawangku puṯu kulini? Uti nyura nyanga alatji kulinma panya wati kutju palya ilunyi nganampa ngalkilpa aṉangu Jew uwankaraku, nganaṉa uwankara wiyaringkunytjaku-tawar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yanga alatji paluṟunku walytjangku kuliṟa wangkanytja wiya. Palu Godalu palula nintinnyangka kutju paluṟu tjukurtjara puḻkangku tjukaṟurungku tjakultjunu panya Jesunya ngalkilpa anga-ilunytjaku aṉangu Jew tjuṯak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Palu tjanampa kutju wiya Godaku walytja uwankaraku aṉangu manta winkitjaku Jesunya anga-iluku, paluṟu tjana uwankara kutjuringkula walytjaṟara walytjaṟara nyinanytjak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ya tjiṉṯu nyara palulanguṟu Jewku mayatja puḻka tjuṯangku tjana kutjuringkula kukanymanangi Jesunya iluntankunytjikitjangk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a nyangatja kuliṟa Jesunya ngura Jerusalemala tjanala ngura ititja tjuṯangka piṟuku uti para-ngaṟanytja wiya panya tjana nyakunytjaku-tawara. Munu ngura nyara palunya tjananya wantikatira anu tawunu panya ini Ipuṟaimalakutu ilytjingka tjangaṯi, munu ngura nyara palulalta nyinangi palumpa nintintja tjuṯangka tjung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Ka Jew tjuṯaku inma Katuwanu Ankunytjanya ngaṟanytjaku ilaringu, kaya aṉangu tjuṯa ngura winkinguṟu Jerusalemalakutu ma-pitjangu inma kuwaripangka puntu munu mantara kuḻu paltjiṟa inmaku ritiringkunytjikitj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ya nyara palula aṟa Jewku mayatja tjuṯangku Jesunya nguriningi munuya timpulangka tjunguringkula Jesunya puṯu nyakula tjananku ngaparku wangkangi, “Yaaltji nyura kulini? Paluṟu tjinguṟu inmaku pitjanytja wiya ma-nyinanyi.”]]></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Palu panya tjukurtjara kuranyitja tjuṯangku Paṟatji tjuṯangku kuḻukuḻuya aṉangu tjuṯangka wangkangu, “Jesunya nyakulampaya nganaṉala pitjala tjakultjura.” Alatji tjana wangkangu kutjupangku Jesunya nyakula tjakultjunkunyangka ankula palunya witintjikitjangku.]]></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Jesunya Marthaku pulampa Mary-ku puḻkaṟa mukuringkupai palumpa pulampa kuṯaku kuḻ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pikatjara ngarinyangka kuliṟa paluṟu wantira ma-nyinangi ngura palulaṯu tjiṉṯu kutj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languṟu tjiṉṯu kutjara wiyaringkula wangkangu palumpa nintintja tjuṯangka, “Palya, kuwarila maḻaku ara manta panya Judealakut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intintja tjuṯangku wangkangu, “Wiya, Nintilpai wanyu kulila, panya kuwarintaya Jewku mayatja tjuṯangku nguriningi atuntjikitjangku, kan nyaaku piṟuku maḻaku ananyi?”]]></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2026-05-20T18:13:21Z</dcterms:created>
  <dcterms:modified xsi:type="dcterms:W3CDTF">2026-05-20T18:13:21Z</dcterms:modified>
  <dc:title>Bible.com.au: Johnku 11:1-57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