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wangkangu, “Wiya, wanyuya kulila, panya tjiṉṯuringkunyangka kaḻaḻa waṟa ngaṟapai. Ka nyura kaḻaḻa para-ngaṟapai punkantja wiya, panya kaḻaḻangku irnyannyangka nyura uti nyang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mungangka para-ngaṟala nyura tili wiyangka punk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tji Jesulu tjanala wangkara piṟuku wangkangu, “Nganampa panya maḻpa Lazarusanya kunkunaringu, kaṉa kuwari ankula palunya wanka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nintintja tjuṯangku wangkangu, “Wiya Mayatja, tjinguṟu paluṟu kunkunarirampa palyaringama paluṟu kutj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anya Jesulu kunkunarinytja wangkara Lazarusanya ilunytja wangkangi, kaya nintintja tjuṯangku kuliningi kunkunpa mulap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utingku tjanala wangkangu, “Wiya, Lazarusanya kunkunpa wiya ilungu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palyaṉa tjiṉṯu kutjara paṯaṟa nyinangi palulakutu ankunytja wiya, panya nyanga palulanguṟu nyura nintiringkula ngayuku mulamularingkuku. Panya nyura nintiringkunytjakuṉa rawa nguwanpa paṯaṟa nyinangi. Palu kuwarila ara nyara palu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intintja kutju ini Thomasanya nyinangi tjanala tjungu. Paluṟu ini kutjupa Titimatjanya. Nyanga paluṟu wangkangu nintintja kutjupa tjuṯangka, “Palyala ankula nganampa nintilpaingka tjungu uwankara iluma.”Jesulu Lazarusanya Wankaṟa Pakaltjinga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palulanguṟu Jesunya tjana ma-pitjangu Piitjanilakutu, munuya wirkaṟa kulinu Lazarusanya miri ngaṉmanytju kuḻpingka tjarpatjunkunytja. Ka wati paluṟu miri ngaringi tjiṉṯu kutjara kutjara kuḻpi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ra nyanga Piitjaninya panya Jerusalemala iti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zarusanya Il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nyara palulanguṟu Judeanya nguraṟa tjuṯa pitjangu Marthanya pula Mary-nya piṉkuringkula tjituṟu-tjituṟu nyinanyangka pukuḻmanku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rthanya Jesunya ngalya-ilaringkunyangka kuliṟa pakaṟa anu palumpa ngaparikatinytjikitja, ka Mary-nya waḻingka nyinangi ankunytj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rthalu Jesula ngaparikatira wangkangu, “Mayatja, nyuntu tjinguṟu ngura nyangangka nyinanyangkampa Kuṯanya ilunytja wiya wanka nyin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ngayulu kuwari nyanga nyuntula kuliṟa mulamularinganyi nyuntu Godala tjapinnyangka, ka paluṟu kuwari witulya puḻkangku kutjupa kutjupa palyalku nyuntum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Nyuntumpa kuṯa piṟuku ilunytjatjanu wankaringkula paka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rthalu wangkangu, “Uwa, mulapa paluṟu ilunytjatjanu ngula pakalku tjiṉṯu maḻatjangka miri tjuṯa pakan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wangkangu, “Ngayuluṉa ilunyangka wankaṟa pakaltjingalpainya, ka aṉangu ngayuku mulamularingkulampa ilunytjatjanu wankaringkula wanka mulapa nyin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aṉangu wanka nyinara ngayuku mulamularingkulampa ilunytja wiya Godala tjungu wanka tiṯutjara nyinaku ngayulu puṟunypa. Kan tjukurpa nyangatja kuliṟa mulamularing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ngkangu, “Uwa Mayatja, kuliniṉa. Ngayulu mulamularinganyi nyuntumpa panya nyuntu Christanya Godaku katja, panya paluṟu iriti kalkuṉu nyuntu mantakutu pitjala aṉangu tjuṯa wankaṟun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nku nyangatja wangkara ankula aḻṯingu palumpa maḻanypa Mary-nya munu palula kutju purkaṟangku tjakultjunu, “Awa! Nintilpainya panya pitjangu mununku nyuntumpa ngurini wangka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ini Lazarusanya munu palumpa maḻanypa kutjara Mary-nya pula Marthanya kuḻu ngura ini Piitjanila nyinangi. (Mary-nya minyma panyatja, panya paluṟu Jesunya paṉṯi wiṟungka tjina nyiṯinu munu mangkangka muṉinu.) Ka Lazarusanya pikatjararingu munu ngaringi ngur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ary-nya nyangatja wangkanyangka kuliṟa pakaṟa warpungkula anu Jesunya nyakunytjiki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nya panya palulaṯu kuwaripa ngaṟangi panya Marthalu palunya ngaparikatira nyakunytj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aṉangu tjuṯangku waḻingka tjungu nyinanytjatjanungku nyangu Mary-nya mapalku pakaṟa ankunyangka munuya pakaṟa waṉaṉu kuliṟa, “Kuḻpikutu-manti ananyi ulanytjikitjamp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Mary-nya Jesula ma-wirkanu munu tjinangka waṯungaṟakatira ulara wangkangu, “Mayatja, nyuntu tjinguṟu ngura nyangangka nyinanyangkampa Kuṯanya ilunytja wiya wanka nyina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esunya Mary-nya tjana palumpa maḻpa tjuṯa ulara waṉinyangka nyakula kurunpa tjituṟu-tjituṟu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wangkangu, “Yaaltjingka nyura tjuṉutjunu?”Kaya wangkangu, “Mayatja, pitjala nyaw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nya ulan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aṉangu tjuṯangku ulanyangka nyakula wangkangu, “Nyawaya, paluṟu palumpa maḻpaku puḻkaṟa mukuring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tjarangkuya wangkangu, “Nyanga paluṟu panya wati kuṟu pati aḻalpai. Uti nyangangku ngaṉmanytjulpi panya pitjala pampuṟa palyaṟungunma ilunytjaku-taw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alatji wangkanyangka Jesunya piṟuku puḻkaṟa tjituṟu-tjituṟuringu, munu kuḻpikutu ilaringkula nyangu tjaangka apu tjiwa puḻka angatjun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la kangkuṟurangku wituṟa iyaṉu wati kutjupa Jesula ankula ma-tjakultjunkunytjaku. Ka ankula ngura panya Jordanta muṉkara Jesunya nyakula wangkangu, “Mayatja, nyuntumpa panya maḻpa wiṟu pika puḻka ngarin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ṟu wangkangu, “Apu palaya kitikitila.”Ka Marthalu piṉkungku panya wangkangu, “Wiya Mayatja, wanti. Kuwari uṉa puḻka ngalya-paṉṯinyi. Nyanga paluṟu panya tjiṉṯu kutjara kutjara ngaringi kuḻpi nyangang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wangkangu, “Wiya, panya wangkanguṉanta, nyuntu mulamularingkula nyakuku Godalu witulya puḻkangku palyanny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mulapaṯu apu panya tjaangka angatjunkunytja kitikitiṉu. Ka Jesulu ira-nyakula wangkangu, “Mama, wiṟungkun ngayulu wangkanyangka tiṯutjarangku kulilp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ayulu ninti panya nyuntuṉin tiṯutjarangku kulilpai. Palu nyanga tjapiniṉanta aṉangu nyanga tjungu ngaṟanytjalu tjana kuliṟa mulamularingkunytjaku nyuntu panya ngayunya iyantji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nyangatja wangkara puḻkaṟa mirangu, “Lazarus! Ngalya-pakal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wati panya miri paluṟu ngalya-pakaṉu maṟa tjina kuḻu mantarangka karpintja, yunpa kuḻu patintja mantarangka. Ka Jesulu tjanala wangkangu, “Araltjaraya mantara pala munu walatjura.”Jesunyaya Pungkunytjikitjangku Wangkanytja(Matthew-ku 26:1-5; Markaku 14:1-2; Luke-aku 22: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ya aṉangu panya Judealanguṟu Mary-la pitjala nyinanytja tjuṯangku nyangu Jesulu palyannyangka munuya palumpa mulamulari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lu tjarangkuya mulamularingkuwiyangku wantingi munuya Paṟatji tjuṯakutu maḻaku ankula tjanala ma-tjakultjunu panya Jesulu Lazarusanya pakaltjingan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ya Paṟatji tjuṯangku tjukurtjara kuranyitja tjuṯangku kuḻu tjiḻpi tjuṯa aḻṯingu Jewku mayatja tjuṯa, munuya wangkara kuliningi, “Yaaltjingalkula wati nyangatja? Paluṟu panya miracle tjuṯa witulya puḻkangku palyaṉi, kaya tjuṯa palumpa mulamularingany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tjinguṟu nganaṉa palunya paintja wiyangku wantinyangkampa aṉangu winki palumpa mulamularingkuku, ka Rome-aku mayatja tjuṯangku kuliṟa warmaḻa iyalku, kaya pitjala nganampa timpula piḻuntaṟa wiyalku, munu nganaṉanya kuḻu iluntan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ṟu alatji wangkanyangka kuliṟa wangkangu palumpa nintintja tjuṯangka, “Wiya, pika nyara palulanguṟu paluṟu ilunytja wiya. Palu nyangatja ngaṟanyi aṉangu tjuṯangku nyakula Godanya mirawaṉinytjaku witulya puḻkanya munu ngayunya kuḻu waḻkuntjaku palumpa katj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wati Kayapatjanya tjukurtjara tjuṯaku mayatja puḻka tjanala tjungu nyinangi munu alatji tjanala wangkangu, “Nyura ngurpa alatjiṯ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yaaku nyura rawangku puṯu kulini? Uti nyura nyanga alatji kulinma panya wati kutju palya ilunyi nganampa ngalkilpa aṉangu Jew uwankaraku, nganaṉa uwankara wiyaringkunytjaku-tawa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yanga alatji paluṟunku walytjangku kuliṟa wangkanytja wiya. Palu Godalu palula nintinnyangka kutju paluṟu tjukurtjara puḻkangku tjukaṟurungku tjakultjunu panya Jesunya ngalkilpa anga-ilunytjaku aṉangu Jew tjuṯa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lu tjanampa kutju wiya Godaku walytja uwankaraku aṉangu manta winkitjaku Jesunya anga-iluku, paluṟu tjana uwankara kutjuringkula walytjaṟara walytjaṟara nyinanytja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ya tjiṉṯu nyara palulanguṟu Jewku mayatja puḻka tjuṯangku tjana kutjuringkula kukanymanangi Jesunya iluntankunytjikitjang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nyangatja kuliṟa Jesunya ngura Jerusalemala tjanala ngura ititja tjuṯangka piṟuku uti para-ngaṟanytja wiya panya tjana nyakunytjaku-tawara. Munu ngura nyara palunya tjananya wantikatira anu tawunu panya ini Ipuṟaimalakutu ilytjingka tjangaṯi, munu ngura nyara palulalta nyinangi palumpa nintintja tjuṯangka tjung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 Jew tjuṯaku inma Katuwanu Ankunytjanya ngaṟanytjaku ilaringu, kaya aṉangu tjuṯa ngura winkinguṟu Jerusalemalakutu ma-pitjangu inma kuwaripangka puntu munu mantara kuḻu paltjiṟa inmaku ritiringkunytjikitj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ya nyara palula aṟa Jewku mayatja tjuṯangku Jesunya nguriningi munuya timpulangka tjunguringkula Jesunya puṯu nyakula tjananku ngaparku wangkangi, “Yaaltji nyura kulini? Paluṟu tjinguṟu inmaku pitjanytja wiya ma-nyinany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Palu panya tjukurtjara kuranyitja tjuṯangku Paṟatji tjuṯangku kuḻukuḻuya aṉangu tjuṯangka wangkangu, “Jesunya nyakulampaya nganaṉala pitjala tjakultjura.” Alatji tjana wangkangu kutjupangku Jesunya nyakula tjakultjunkunyangka ankula palunya witintjikitjangk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Jesunya Marthaku pulampa Mary-ku puḻkaṟa mukuringkupai palumpa pulampa kuṯaku 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ikatjara ngarinyangka kuliṟa paluṟu wantira ma-nyinangi ngura palulaṯu tjiṉṯu kutj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tjiṉṯu kutjara wiyaringkula wangkangu palumpa nintintja tjuṯangka, “Palya, kuwarila maḻaku ara manta panya Judeal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intintja tjuṯangku wangkangu, “Wiya, Nintilpai wanyu kulila, panya kuwarintaya Jewku mayatja tjuṯangku nguriningi atuntjikitjangku, kan nyaaku piṟuku maḻaku ananyi?”]]></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Johnku 11:1-57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