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presProps" Target="presProps.xml"/>
  <Relationship Id="rId48" Type="http://schemas.openxmlformats.org/officeDocument/2006/relationships/viewProps" Target="viewProps.xml"/>
  <Relationship Id="rId4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02095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hnku 10:1-4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PITJ]]></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jukurpa Tjiipi Aṯunymankupaitjar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Ka Jesulu wangkangu, “Tjukaṟurungkuṉa nyurala wangkanyi, panya wati tjiipiku yaatangka kaitawanu wiya kultukaṯa tatiṟa waṟarakatipai, nyara paluṟu wati tjulyaṟa kutitjunkupai.]]></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Palu panya kaitawanu tjarpanytja, nyara paluṟu tjiipi tjuṯaku tjapat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Ka wati kutjungku mungangka kanyilpaingku tjananya yaatangka unngu aṯunymaṟa tjiṉṯuringkupai, munu mungawinka tjapata pitjanyangka nyakula kaita aḻalpai. Ka wati panya tjapatangku palumpa tjiipi tjuṯa ini wangkara aḻṯipai kutju-kutju.]]></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Mununku tjiipi walytja tjuṯa aḻṯira pakaltjingaṟa kuranyuripai munu tjananya katipai. Kaya palunya ngurkantaṟa waṉalpai palumpa wangkaku nintingku.]]></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Palu wati malikitja kuliṟa tjana waṉalwiyangku wantira wirtjapakalku wangka palumpa puṯu ngurkantaṟ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latji Jesulu tjanala tjukurpa aṟa tjiipitjara wangkangi nintintjikitjangku, palu puṯuya kuliningi.Jesulu Wangkangu, “Ngayulu Tjapata Palyany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Ka Jesulu piṟuku tjanala wangkangu, “Tjukaṟurungkuṉa nyurala wangkanyi. Panya ngayuluṉa tjiipiku kaita, kaya tjiipi tjuṯa ngayulawanu kutju tjarpaku.]]></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Panya kutjupa tjuṯaya ngayula kuwaripangka pitjangu, nyara paluṟu tjana tjulyaṟa kutitjunkupai tjuṯa, ka panya tjananya tjiipi tjuṯangku kulilwiyangku wantingi.]]></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Ngayuluṉa kaita panya tjiipiku, ka kutjupa ngayulawanu tjarparampa wankaringkuku. Kaṉa palunya aṯunymaṟa kanyilku kurangka-tawara. Ka pukuḻpa alatjiṯu para-ngaṟaku wankaṟu munu paḻtja tiṯutjara nyinaku.]]></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Palu wati panya kutitjunkupai tjuṯaya unytju kutju pitjapai tjulyaṟa pungkula wiyantjikitja kutju. Palu ngayuluṉa pitjangu nyuranya wankaṟunkunytjikitja nyura pukuḻpa mulapa tiṯutjara nyinanytjaku ngayula tjungu.]]></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Ngayuluṉa tjapata palyanya, munuṉa tjiipiku ngalkilpa ilunytjikitja mukuringanyi.]]></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Palu wati panya kutjupa manikitja unytju waṟkaripai tjapata wiya, tjiipiku walytja wiya. Paluṟu inuṟa pitjanyangka nyakula nguḻu wirtjapakalpai tjiipi wantikatira, ka tjananya inuṟangku patjaṟa wililytjingalpai.]]></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ati panya paluṟu manikitja kutju waṟkaripai munu tjiipi tjuṯaku puḻkaṟa mukuringkupai wiya munu ngaḻṯuringkupai wiyaṯu. Nyara palulanguṟu paluṟu nguḻu wirtjapakalpai inuṟa nyakul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15 ]]></a:t>
            </a:r>
            <a:r>
              <a:rPr lang="en-US" b="1" sz="3000" spc="0" u="none">
                <a:solidFill>
                  <a:srgbClr val="000000">
                    <a:alpha val="100.00%"/>
                  </a:srgbClr>
                </a:solidFill>
                <a:latin typeface="Calibri"/>
              </a:rPr>
              <a:t><![CDATA[“Palu ngayuluṉa tjapata palyanya. Panya Mamanya ngayuku ninti, ka ngayulu Mamaku nintiṯu. Palu puṟunypaṉa ngayulu ngayuku tjiipi tjuṯaku ninti, katjuya tjiipi tjuṯa ngayuku nintiṯu. Kaṉa ngayulu palumpa tjanampa ngalkilpa ilunytjikitja mukuringanyi.]]></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Katjuya tjiipi kutjupa tjuṯa kuḻu nyinanyi nyangatja nguraṟa wiya, palu ngura kutjupitja. Kaṉa palunya tjananya kuḻu aḻṯira katiku ngura kutjupa kutjupa tjuṯanguṟu, kaṉiya ngayunya wangka kulilku munuya pitjala tjunguringkuku ngura nyangatja nguraṟa tjuṯangka. Kaṉa ngayulu kutjungku tjananya uwankara tjunguṟa kanyilku uṯuḻu kutju.]]></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Panya ngayulu kutju alatjiṯuṉa ngalkilpa ilunytjikitja mukuringanyi, ka pala palulanguṟu Mamanya ngayuku pukuḻarinyi. Palu ngayulu tiṯutjara ilura miri ngarinytjikitja wiya, maḻaku wankaringkunytjikitja ilunyi.]]></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Kutjupa tjuṯangkuṉiya wanka puṯu wiyaṉi, palu ngayulu alatjiṯuṉatju intjanurinyi aṉangu tjuṯaku ngalkilpa. Ngayulu alatjiṯu mukuringkula ilunyi, munuṉa ngayulu alatjiṯu mukuringkula maḻaku wankaringanyi, panya Mamaluṉi wituṉu aṉangu tjuṯaku ngalkilpa ilunytjaku.”]]></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Ka Jesulu tjukurpa nyangatja wangkanyangkaya aṉangu tjuṯangku kuliṟa tjararingkula ngaparku wangkangi.]]></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Kutjupa tjarangkuya wangkangi, “Nyangangku mamutjarangku ngunti wangkanyi, kawakawangku. Ka nyura nyaaku palula kulini?”]]></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Kaya tjara kutjupangku wangkangi, “Wati mamutjarangku wanyu tjukurpa nyanga puṟunypa wangkapai, munu kuṟu pati kuḻu aḻalpai? Wiya, mamutjarangku nyanga palu puṟunypa palyalpai wiya.”Jew Tjuṯangku Jesunya Wantinytj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Nyanga palula maḻangka nyiṉnga ngarinyangka, aṉangu Jew tjuṯa inma puḻkaku tjunguringu ngura panya Jerusalemala timpulangk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Ka timpulangka kantilytja wiltja waṟa para-ngaṟala aṟintanangi. Nyanga paluṟu ini Tjalamanku wiltja. Ka nyara palulawanu Jesunya anangi.]]></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Kaya Jewku mayatja tjuṯangku Jesunya nyakula kapuṯu-kapuṯuringu munuya palula wangkangu nyanga alatji, “Rawangkun nyuntunku kutitjunanyi. Yaalaṟan nyuntunku utingku tjakultjunkuku? Nyuntun mulapa wanyu Christanya panya iriti Godalu kalkuntjany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Ka Jesulu tjanala wangkangu, “Panya ngayulu nyurala ngaṉmanytju wangkangu, ka nyura ngayuku mulamularingkuwiyangku wantingi. Ngayulu panya witulya puḻkangku kutjupa kutjupa tjuṯa palyaningi Mamalu ngayunya nintinnyangka, ka nyura nyakula kuliṟa mulamularingkunytjaku ngaṟanyi.]]></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Palu nyura wantingi, panya nyura ngayuku tjiipi tjuṯa wiy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Palu ngayuku tjiipi tjuṯangku ngayunya wangka kulilpai. Nyara palumpa tjanampaṉa ninti. Nyara tjanaṉiya kuliṟa waṉalpai nintingku.]]></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Kaṉa tjananya wankaṟunkuku Godala tjungu tiṯutjara nyinanytjaku, kaya wiyaringkuwiya alatjiṯu nyinaku. Ka kutjupangku tjananya puṯu ngayulanguṟu tjulyaṟa katiku.]]></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Panya Mamaluṉi palunya tjananya ngayunya ungu. Paluṟu panya puḻka mulapa uwankarangka waintarira nyinanyi, ka kutjupangku tjananya Mamalanguṟu puṯu tjulyaṉi.]]></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Panya Mamanya ngali kutjuṯu nyinanyi.”]]></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Kaya Jewku mayatja tjuṯangku nyangatja kuliṟa piṟuku miilaraṟa apu mantjinu Jesunya atuntjikitjangku.]]></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Ka paluṟu tjanala wangkangu, “Ngayulu tjuṯa aṟangku Mamalu nintinnyangka wiṟu tjuṯa palyaningi nyura nyakula nintiringkunytjaku. Kaṉi nyura nyaa palyannyangka miilaraṟa atuntjikitjangku kulini?”]]></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Kaya Jewku mayatja tjuṯangku wangkangu, “Wiya, nganaṉa nyuntunya wiṟu tjuṯa palyannyangka atuntja wiya, palu nyuntunku walytjangku Godanmankunyangkala nyuntunya atulku. Nyuntun Godanya wiya, wati mantatja alatjiṯu.”]]></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Ka Jesulu wangkangu, “Wiya kulila! Panya nyurampa tjukurta alatji ngaṟanyi Godalu iriti wangkanytja,‘Nyura panya mayatja tjuṯa nyinanyi ngayunya puṟunypa.’]]></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Nyangatja paluṟu iriti wangkangu aṉangu tjuṯangka, kala mulamularinganyi tjukurpa nyanga palumpa nyiri miḻmiḻṯa ngarinyangka, panya Godaku tjukurpa tjukaṟuru alatjiṯu.]]></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Kaṉi ngayunya Mamalu ngurkantaṟa mantakutu iyaṉu. Kaṉi nyura nyaaku tjapiṟa ngurini Godanya kuranmankunyangka-palku? Wiya, ngayuluṉatju tjukaṟurungku Godaku katjanmananyi.]]></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Tjinguṟu ngayulu walytjangku kuliṟa palyannyangkampa nyura palya mulamularingkuwiyangku wantima.]]></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Palu Mamalu wangkanyangkaṉa ngayulu kuliṟa wiṟu tjuṯa palyaṉi, ka nyura uti palyannyangka nyakula ngayuku mulamularingama. Palya ngayulu wangkanyangka nyura puṯu mulamularinganyi, palu miracle tjuṯa witulya puḻkangku palyannyangka nyakula nyura uti mulamularingama. Panya nyura mulamularingkulampa uti mulapa kulilku Mamanya ngali kutjuṯu nyinanytja. Panya Mamanya ngayula tjungu nyinanyi, ka ngayulu Mamala tjunguṯu nyinanyi.”]]></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Kaya nyangatja kuliṟa Jewku mayatja tjuṯa piṟuku Jesunya witintjikitja ilaringu. Palu paluṟu aṉangu tjuṯangka unnguwanu kumpiṟa anu, kaya puṯu witiṉu.]]></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Palulanguṟu Jesunya uṟu Jordanta itipirira maḻaku wirkanu ngura panya ngaṉmanytju Johntu aṉangu tjuṯa baptise-katinytjala, munu nyinangilta nyara palula.]]></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Kaya aṉangu tjuṯa pitjangu palulakutu kulintjikitja. Munuya kuliṟa wangkangi, “Johntu panya miracle tjuṯa palyantja wiyangku wantingi munu wati nyanga palunya wangkara puḻkanmanangi. Kala kulini panya paluṟu ngaṉmanytju wati nyanga palunya tjakultjunkunytja tjukaṟuru mulapa.”]]></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Kaya palulanguṟu tjuṯa mulatu kuliṟa palumpa mulamularingu ngura nyara palulalta.]]></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
  <a:themeElements>
    <a:clrScheme name="Theme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2026-09-21T15:31:22Z</dcterms:created>
  <dcterms:modified xsi:type="dcterms:W3CDTF">2026-09-21T15:31:22Z</dcterms:modified>
  <dc:title>Bible.com.au: Johnku 10:1-42 (PITJ)</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