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kutjupa tjuṯaya ngayula kuwaripangka pitjangu, nyara paluṟu tjana tjulyaṟa kutitjunkupai tjuṯa, ka panya tjananya tjiipi tjuṯangku kulilwiyangku want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uluṉa kaita panya tjiipiku, ka kutjupa ngayulawanu tjarparampa wankaringkuku. Kaṉa palunya aṯunymaṟa kanyilku kurangka-tawara. Ka pukuḻpa alatjiṯu para-ngaṟaku wankaṟu munu paḻtja tiṯutjara nyin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wati panya kutitjunkupai tjuṯaya unytju kutju pitjapai tjulyaṟa pungkula wiyantjikitja kutju. Palu ngayuluṉa pitjangu nyuranya wankaṟunkunytjikitja nyura pukuḻpa mulapa tiṯutjara nyinanytjaku ngayula tju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uluṉa tjapata palyanya, munuṉa tjiipiku ngalkilpa ilunytjikitja mukuringa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wati panya kutjupa manikitja unytju waṟkaripai tjapata wiya, tjiipiku walytja wiya. Paluṟu inuṟa pitjanyangka nyakula nguḻu wirtjapakalpai tjiipi wantikatira, ka tjananya inuṟangku patjaṟa wililytjingal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ti panya paluṟu manikitja kutju waṟkaripai munu tjiipi tjuṯaku puḻkaṟa mukuringkupai wiya munu ngaḻṯuringkupai wiyaṯu. Nyara palulanguṟu paluṟu nguḻu wirtjapakalpai inuṟa nyaku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Palu ngayuluṉa tjapata palyanya. Panya Mamanya ngayuku ninti, ka ngayulu Mamaku nintiṯu. Palu puṟunypaṉa ngayulu ngayuku tjiipi tjuṯaku ninti, katjuya tjiipi tjuṯa ngayuku nintiṯu. Kaṉa ngayulu palumpa tjanampa ngalkilpa ilunytjikitja mukuring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tjuya tjiipi kutjupa tjuṯa kuḻu nyinanyi nyangatja nguraṟa wiya, palu ngura kutjupitja. Kaṉa palunya tjananya kuḻu aḻṯira katiku ngura kutjupa kutjupa tjuṯanguṟu, kaṉiya ngayunya wangka kulilku munuya pitjala tjunguringkuku ngura nyangatja nguraṟa tjuṯangka. Kaṉa ngayulu kutjungku tjananya uwankara tjunguṟa kanyilku uṯuḻu kutj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ngayulu kutju alatjiṯuṉa ngalkilpa ilunytjikitja mukuringanyi, ka pala palulanguṟu Mamanya ngayuku pukuḻarinyi. Palu ngayulu tiṯutjara ilura miri ngarinytjikitja wiya, maḻaku wankaringkunytjikitja ilu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tjupa tjuṯangkuṉiya wanka puṯu wiyaṉi, palu ngayulu alatjiṯuṉatju intjanurinyi aṉangu tjuṯaku ngalkilpa. Ngayulu alatjiṯu mukuringkula ilunyi, munuṉa ngayulu alatjiṯu mukuringkula maḻaku wankaringanyi, panya Mamaluṉi wituṉu aṉangu tjuṯaku ngalkilpa il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urpa Tjiipi Aṯunymankupaitj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esulu tjukurpa nyangatja wangkanyangkaya aṉangu tjuṯangku kuliṟa tjararingkula ngaparku wangk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tjupa tjarangkuya wangkangi, “Nyangangku mamutjarangku ngunti wangkanyi, kawakawangku. Ka nyura nyaaku palula kuli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tjara kutjupangku wangkangi, “Wati mamutjarangku wanyu tjukurpa nyanga puṟunypa wangkapai, munu kuṟu pati kuḻu aḻalpai? Wiya, mamutjarangku nyanga palu puṟunypa palyalpai wiya.”Jew Tjuṯangku Jesunya Wantiny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anga palula maḻangka nyiṉnga ngarinyangka, aṉangu Jew tjuṯa inma puḻkaku tjunguringu ngura panya Jerusalemala timpul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impulangka kantilytja wiltja waṟa para-ngaṟala aṟintanangi. Nyanga paluṟu ini Tjalamanku wiltja. Ka nyara palulawanu Jesunya anang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Jewku mayatja tjuṯangku Jesunya nyakula kapuṯu-kapuṯuringu munuya palula wangkangu nyanga alatji, “Rawangkun nyuntunku kutitjunanyi. Yaalaṟan nyuntunku utingku tjakultjunkuku? Nyuntun mulapa wanyu Christanya panya iriti Godalu kalkuntjan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esulu tjanala wangkangu, “Panya ngayulu nyurala ngaṉmanytju wangkangu, ka nyura ngayuku mulamularingkuwiyangku wantingi. Ngayulu panya witulya puḻkangku kutjupa kutjupa tjuṯa palyaningi Mamalu ngayunya nintinnyangka, ka nyura nyakula kuliṟa mulamularingkunytjaku ngaṟan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nyura wantingi, panya nyura ngayuku tjiipi tjuṯa wiy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ngayuku tjiipi tjuṯangku ngayunya wangka kulilpai. Nyara palumpa tjanampaṉa ninti. Nyara tjanaṉiya kuliṟa waṉalpai ninting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ṉa tjananya wankaṟunkuku Godala tjungu tiṯutjara nyinanytjaku, kaya wiyaringkuwiya alatjiṯu nyinaku. Ka kutjupangku tjananya puṯu ngayulanguṟu tjulyaṟa kati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esulu wangkangu, “Tjukaṟurungkuṉa nyurala wangkanyi, panya wati tjiipiku yaatangka kaitawanu wiya kultukaṯa tatiṟa waṟarakatipai, nyara paluṟu wati tjulyaṟa kutitjunkup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Mamaluṉi palunya tjananya ngayunya ungu. Paluṟu panya puḻka mulapa uwankarangka waintarira nyinanyi, ka kutjupangku tjananya Mamalanguṟu puṯu tjulyaṉ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Mamanya ngali kutjuṯu nyinany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Jewku mayatja tjuṯangku nyangatja kuliṟa piṟuku miilaraṟa apu mantjinu Jesunya atuntjikitjang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aluṟu tjanala wangkangu, “Ngayulu tjuṯa aṟangku Mamalu nintinnyangka wiṟu tjuṯa palyaningi nyura nyakula nintiringkunytjaku. Kaṉi nyura nyaa palyannyangka miilaraṟa atuntjikitjangku kuli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 Jewku mayatja tjuṯangku wangkangu, “Wiya, nganaṉa nyuntunya wiṟu tjuṯa palyannyangka atuntja wiya, palu nyuntunku walytjangku Godanmankunyangkala nyuntunya atulku. Nyuntun Godanya wiya, wati mantatja alatjiṯ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wangkangu, “Wiya kulila! Panya nyurampa tjukurta alatji ngaṟanyi Godalu iriti wangkanytja,‘Nyura panya mayatja tjuṯa nyinanyi ngayunya puṟunyp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yangatja paluṟu iriti wangkangu aṉangu tjuṯangka, kala mulamularinganyi tjukurpa nyanga palumpa nyiri miḻmiḻṯa ngarinyangka, panya Godaku tjukurpa tjukaṟuru alatjiṯ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ṉi ngayunya Mamalu ngurkantaṟa mantakutu iyaṉu. Kaṉi nyura nyaaku tjapiṟa ngurini Godanya kuranmankunyangka-palku? Wiya, ngayuluṉatju tjukaṟurungku Godaku katjanmanan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jinguṟu ngayulu walytjangku kuliṟa palyannyangkampa nyura palya mulamularingkuwiyangku wantim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lu Mamalu wangkanyangkaṉa ngayulu kuliṟa wiṟu tjuṯa palyaṉi, ka nyura uti palyannyangka nyakula ngayuku mulamularingama. Palya ngayulu wangkanyangka nyura puṯu mulamularinganyi, palu miracle tjuṯa witulya puḻkangku palyannyangka nyakula nyura uti mulamularingama. Panya nyura mulamularingkulampa uti mulapa kulilku Mamanya ngali kutjuṯu nyinanytja. Panya Mamanya ngayula tjungu nyinanyi, ka ngayulu Mamala tjunguṯu nyin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panya kaitawanu tjarpanytja, nyara paluṟu tjiipi tjuṯaku tjapat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ya nyangatja kuliṟa Jewku mayatja tjuṯa piṟuku Jesunya witintjikitja ilaringu. Palu paluṟu aṉangu tjuṯangka unnguwanu kumpiṟa anu, kaya puṯu witiṉ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lulanguṟu Jesunya uṟu Jordanta itipirira maḻaku wirkanu ngura panya ngaṉmanytju Johntu aṉangu tjuṯa baptise-katinytjala, munu nyinangilta nyara palul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ya aṉangu tjuṯa pitjangu palulakutu kulintjikitja. Munuya kuliṟa wangkangi, “Johntu panya miracle tjuṯa palyantja wiyangku wantingi munu wati nyanga palunya wangkara puḻkanmanangi. Kala kulini panya paluṟu ngaṉmanytju wati nyanga palunya tjakultjunkunytja tjukaṟuru mulap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ya palulanguṟu tjuṯa mulatu kuliṟa palumpa mulamularingu ngura nyara palulalt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wati kutjungku mungangka kanyilpaingku tjananya yaatangka unngu aṯunymaṟa tjiṉṯuringkupai, munu mungawinka tjapata pitjanyangka nyakula kaita aḻalpai. Ka wati panya tjapatangku palumpa tjiipi tjuṯa ini wangkara aḻṯipai kutju-kutj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nku tjiipi walytja tjuṯa aḻṯira pakaltjingaṟa kuranyuripai munu tjananya katipai. Kaya palunya ngurkantaṟa waṉalpai palumpa wangkaku ninti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wati malikitja kuliṟa tjana waṉalwiyangku wantira wirtjapakalku wangka palumpa puṯu ngurkantaṟ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atji Jesulu tjanala tjukurpa aṟa tjiipitjara wangkangi nintintjikitjangku, palu puṯuya kuliningi.Jesulu Wangkangu, “Ngayulu Tjapata Palya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piṟuku tjanala wangkangu, “Tjukaṟurungkuṉa nyurala wangkanyi. Panya ngayuluṉa tjiipiku kaita, kaya tjiipi tjuṯa ngayulawanu kutju tjarpaku.]]></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2026-06-09T23:16:52Z</dcterms:created>
  <dcterms:modified xsi:type="dcterms:W3CDTF">2026-06-09T23:16:52Z</dcterms:modified>
  <dc:title>Bible.com.au: Johnku 10:1-42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