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338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1: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ti nyara paluṟu tili wiya palu paluṟu tili palunya ngaṉmanytju tjakultjunkunytjikitja pitja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ili nyara paluṟu tjukaṟuru mulapa aṉangu winki irnyalpai. Nyara paluṟu mantangka wirkaṟa utirin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ma Godalu Tjukurwanungku manta paluṉu. Ka Tjukurnga mantangka wirkaṟa nyinangi, palu aṉangu tjuṯangku palunya puṯu ngurkantana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ṟu manta paluntjatjanu aṉangu walytja tjuṯakutu pitjangu, kaya walytja tjuṯangku palumpa pukuḻarinytja wiyangku wanti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Palu aṉangu kutjupa tjaraya palumpa pukuḻaringu munuya palumpa mulamularingu. Ka nyara palulanguṟu paluṟu tjananya Godaku walytjaringkunytjaku palyaṉu. Paluṟu wangkanyangka tjana Mama Godaku katjaringu munu uṉṯalaringu palumpa tjukurwanu. Watinguṟu munu minymanguṟu wiya, palu panya Godanya mukuringkunytjanguṟu kutj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Tjukurnga mantakutu pitjala iṯiringkula aṉanguringu, munu nganaṉala tjungu nyinangi ngaḻṯunytju pukuḻtju puḻka, munu paluṟu nganaṉala Mama Godanya tjukaṟurungku alatjiṯu nintiningi. Kala nganaṉa nyangu palunya wiṟu mulapa witulya puḻka alatjiṯu, panya Mama Godalu palunya alatjirinytjaku iyaṉu palumpa katja kutjukuṟut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 John Baptistalu palunya nyakula aṉangu tjuṯangka tjakultjunangi alatji katuwanungku wangkara, “Nyanga palunya panyaṉa ngayulu ngaṉmanytjulpi nyurala wangkangi alatji, ‘Ngayula maḻangka kutjupa pitjanyi. Nyara paluṟu puḻka mulapa ngayula waintarinytja. Paluṟu panya kuwaripatjara nyinanytja.’ Alatji panyaṉa nyurala ngaṉmanytju wangkan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 Tjukurnga panya ngaḻṯunytju pukuḻtju puḻka munu paluṟu nganaṉanya pukuḻtjungku tiṯutjarangku kanyini wantinytja wiy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alu tjukurpa puḻka ungu Mosenya aṉangu tjuṯaku, palu Jesulu Christalu pukuḻtjungku tjukaṟurungku utinu mukulya puḻka mulapalt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ṉangu kutjupangku Godanya yunpa nyakunytja wiya. Palu palumpa katja palula tjungu nyinapai munu paluṟu nganaṉala utinu palumpa Mama, panya paluṟu Godanya alatjiṯu.Johnnga Wati Tjukurtjara Tjuṯangku Tjapintja(Matthew-ku 3:1-12; Markaku 1:1-8; Luke-aku 3:15-17)]]></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Tjukurnga Munu Godanya Nganaṉala Nintin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anya Johntu aṉangu tjuṯa baptise-katingi ngura ini Piitjanila uṟu panya ini Jordanta kakaraṟa. Ka Jewku mayatja tjuṯangku Jerusalemalanguṟu wituṟa iyaṉu wati tjukurtjara tjuṯa, munu wati timpulangka waṟkaripai tjuṯa kuḻu ankula Johnnga tjapintjaku alatji, “Nyuntu ngananya? Tjukaṟurungkulanya tjakultju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nku Johntu ngapartji tjukaṟurungku tjanala wangkangu utingku, “Wiya, ngayuluṉa Christanya wiya. Ngayulu Wankaṟunkupai Godalu panya kalkuntjitjanya wi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ya piṟuku tjapinu, “Palu ngananyan wanyu, Ilaitjanyan?”Ka wangkangu, “Wiyaṉa.”Kaya tjapiṟa wangkangu, “Palu Godaku wangkatjaran wanyu?”Ka wangkangu, “Wiyaṉ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 piṟuku wangkangu, “Palu ngananyan wanyu? Tjakultjuralanya kala ankula tjanala wangka, panya nyara tjana nyuntunya kulintjikitja mukuringanyi. Nyaan wanyu nyuntunku wangkany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Johntu wangkangu, “Ngayuluṉa panya paluṟu, panya Aitjayalu iriti walkatjunu nyanga alatji,‘Wangka kutju mirapai ilytjingka nyanga alatji,“Iwaraya tjukaṟurula Mayatjanya pitjanytjaku.” ’Alatji Aitjayalu ngayunyatjara iriti wangkang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palulanguṟu Paṟatji tjuṯangku ngapartji Johnta tjapiningi, panya palunya tjananya kuḻu Jewku mayatja tjuṯangku Jerusalemalanguṟu wituṟa iyaṉu Johnta tjapin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ya alatji palula tjapinu, “Kan nyaaku wanyu baptise-katinyi panya Wankaṟunkupainya Godalu kalkuntjitjanya wiyangkumpa, Ilaitjanya wiyangku, wangkatjara wiyangkump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Johntu ngapartji tjanala wangkangu, “Ngayuluṉa minangka baptise-katipai, palu kutjupa nyurala ngurpatja ngaṟany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ti paluṟu ngayula maḻangka pitjanyi. Panya paluṟu puḻka mulapa ngayula waintaṟa alatjiṯu. Kaṉa yaaltji-yaaltjingku kurangku palumpa waṟka palyalku? Wiya alatjiṯu panya paluṟu puḻka mulapa.” Nyanga alatji Johntu tjanala wangkangi wati Moseku tjukurtjara tjuṯangk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yanga alatjiringu Johntu baptise-katinyangka ngura ini Piitjanila uṟu panya ini Jordanta kakaraṟa.Johntu Godaku Lamalama Ninti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waripatjara mulapa uwankara wiyangka Godanya nyinangi, ka palula tjungu kutjupa nyinangi ini Tjukurnga. Panya paluṟu Godanya alatjiṯ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tjiṉṯungka Johntu Jesunya nyangu palulakutu ngalya-pitjanyangka, munu nyakula paluṟu aṉangu tjuṯangka wangkangu, “Ala, nyawaya! Nyangatja panya paluṟu Godaku panya lamalama, panya nyanga paluṟu aṉangu uwankaraku ngalkilpa iluku Godalu tjananya kura palyantjitjanguṟu kalypangku pungkuwiyangku wantiny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yanga palunya panyaṉa nyurala ngaṉmanytju tjakultjunangi alatji, ‘Ngayula maḻangka wati kutjupa pitjanyi ngayula waintarinytja puḻka mulapa, panya paluṟu ngaṉmanypa ngayula wiyangka nyinanytj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gayuluṉa palumpa ngurpa nyinangi, palu nyanga palumpaṉa ngaṉmanytju pitjala nintiningi uṟungka baptise-katira paluṟu Israelkunu tjuṯangka utiringkunytj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unu piṟuku Johntu nyakunytjatjanungku tjakultjunu nyanga alatji, “Ngayulu nyangu Kurunnga ilkaṟinguṟu tjuḻpu kuukuuku puṟunypa ukalingkula palula nyinakatinyangk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gayuluṉa palumpa ngurpa nyinangi, palu panya Godaluṉi ngayunya aṉangu tjuṯa minangka baptise-katinytjaku iyaṉi, munuṉi nyanga alatji wangkangu, ‘Panya nyuntu nyakuku Kurunnga ukalingkula watingka nyinakatinyangka, nyara paluṟu aṉangu tjuṯa baptise-katiku Kurunpa Miḻmiḻṯ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ṉa ngayulu mulapa nyangu munu nyangaṉa tjakultjunanyilta alatji, ‘Nyanga paluṟu Godaku katja.’ ” Alatji Johntu tjanala wangkangu Jesunya.Nintintja Maṉkur pa Jesula Tjunguringkunyt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tjiṉṯungka piṟuku Johnnga nintintja kutjaratjara ngaṟangi ngura panya palulaṯ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unu mungartji paluṟu Jesunya wati-pitjanyangka nyakula wangkangu alatji, “Ma-nyawa pula, Godaku lamalama pala wati-pitjany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pula nintintja kutjarangku kulinu nyangatja wangkanyangka munu pula Jesunya waṉaṉ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Jesulu pinkuraraṟa nyangu pula ngalya-waṉannyangka munu pulala wangkangu, “Nyaaku nyupali ngayunya waṉaṉi?”Ka pula wangkangu, “Rabbi, nguranku yaaltji?” (Pula Rabbi wangkangi tjanampa wangkangku Nintil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yara paluṟu manta kuwaripangka nyinangi Godala tjung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pulala wangkangu, “Pitjala pula nyawa!”Ka pula Jesula tjunguringkula anu munu pula ngura nyangu munuya nyara palulalta nyinara mungaring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Palulanguṟu pula anu, ka kutju ini Andrew-lu Simon Peterku maḻanytju mapalku ankula nyangu tjukaṟurungku palumpa kuṯa munu palula tjakultjunu alatji, “Nyanguṉa panya Messiah-nya Godalu panya Kalkuntjanya!” (Messiah-nya panya wangka Iipuṟu, ka wangka kutjupa Kuṟiki panya Christanya wangkanyi, panya Wankaṟunkupainya Godalu panya Kalkuntjany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Munu katingu palunya Jesulakutu. Ka Jesulu nyakula palunya wangkangu, “Nyuntu ini Simonnga wati Johnku katja. Palu ngayuluṉanta inilku Tjiipatjanya.” (Palu Kuṟiki tjuṯangku ini nyanga palunya wangkapai Peternya panya waḻu, panya kuṉpu witulya tiṯutjara ngaṟapa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jiṟirpingka Jesulu kulinu alinytjara ankunytjikitjangku uṟu ini Galileelakutu. Munu paluṟu wati ini Philipanya nguriṟa nyakula wangkangu, “Ngayunyaṉi waṉal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hilipanya panya tawunu ini Pitjaitala nyinapai uṟu Galileela itingka. Ka Andrew-nya pula Peternya kuḻu ngura pala palunya nguraṟ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Philipalu nguriṟa nyangu wati panya ini Natjanyulnga munu wangkangu palula, “Nyangula wati panyatja, panya Moselu iriti nyiringka walkatjunu wangkatjara tjuṯangku kuḻu. Nyara paluṟu Jesunya panya Josephaku katja ngura panya Nazarethanya nguraṟ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Natjanyultu nyangatja kuliṟa puṯu mulamularingkula wangkangu, “Wiya Nazarethanya panya ngura kurakura, ka palunya nguraṟa kutju palya nyinanytja wiya?”Ka Philipalu wangkangu, “Wiya, wanyu-puṯa pitjala nyawa ilangku.” Munu pula anu nyakunytjikitj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a Jesulu nyangu pula pitjanyangka, munu ilaringkunyangka wangkangu, “Wati nyanga paluṟu Israelkunu palya mulapa, ngunti wangkapai wiy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 Natjanyultu palula wangkangu, “Yaaltji-yaaltjin ngayuku nintiringu?”Ka Jesulu wangkangu, “Nyanguṉanta ngaṉmanytju Philipalu nyuntunya aḻṯinytja kuwaripangka, puṉu panya iḻi wiltjangka nyinanyangk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 Natjanyultu wangkangu, “Nintilpai, mulapa nyuntu Godaku Katja, mayatja puḻka Israelkunu tjuṯ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 pula tjungungku uwankara paluṉu. Mamalu kutjungku paluntja wiya, tjungungku alatjiṯu pula kutjupa kutjupa uwankara paluṉ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Ka Jesulu palula wangkangu, “Mulapa panya palulanguṟun ngayuku mulamularingu? Panya nyuntu puṉu iḻi wiltjangka nyinanyangkaṉanta nyakula wangkangu, kan nyara palulanguṟu wanyu ngayuku mulamularinganyi? Palu wanyu kulila. Nyanga paluṟu puḻka wiya, palu nyuntu ngula puḻka mulapa nyakuku ngayulu palyannyangka. Nyara palulanguṟu nyuntu ngayuku puḻkaṟa mulamularingkuku.”]]></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Munu piṟuku wangkangu tjanala, “Tjukaṟurungkuṉa nyurala wangkanyi nyura nyakuku ilkaṟi aḻaringkunyangka munu Godaku angelpa tjuṯa ukalingkula tatinnyangka Watiku Katjangk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ya Tjukurnguṟu kutju aṉangu tjuṯa wanka nyinanyi, panya paluṟu wanka alatjiṯu munu paluṟu uwankara wanka kanyini. Panya Tjukurtu tili wirkakatingu aṉangu tjuṯa irnyantjaku tjana nyakula tjukaṟurungku kulintjaku Godany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ili nyara paluṟu mungawaḻuṟu irnyaṟa wiyalpai alatjiṯu, ka mungawaḻuṟungku tili nyara palunya puṯu wiyaṉi. Tili paluṟu ngaṟanyi alatjiṯu wiyaringkunytja wiy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 Godalu wati kutju iyaṉu ini Johnng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uṟu pitjangu tili nyanga palunya tjakultjunkunytjikitja aṉangu winkingku kuliṟa mulamularingkunytjaku.]]></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2026-06-28T03:33:10Z</dcterms:created>
  <dcterms:modified xsi:type="dcterms:W3CDTF">2026-06-28T03:33:10Z</dcterms:modified>
  <dc:title>Bible.com.au: Johnku 1:1-51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