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31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amesaku 5: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yuranya kutjupa tjuṯangku kurannyangkaya ngapartji wangkawiyangku wantira pukuḻpa nyinama nyuranya kuḻu Godalu kura ngurkantankunytjaku-tawara. Panya Mayatjanya waṯalpi ilaringanyi nganaṉanya ngurkantankunytjikit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ulinmaya wati panya wangkatjara tjuṯa iriti nyinanytja. Nyara paluṟu tjana panya Mayatjaku tjukurpa wangkangi, kaya aṉangu tjuṯangku tjananya kuraṟa pungangi munu pikantanangi, kaya wantinytja wiyangku tungun-tunguntu alatjiṯu Godanya waṉaningi. Ka nganaṉa ngapartji palunya tjananya arkaṟa Godanya waṉantjaku ngaṟany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anya nganaṉa wati wangkatjara tjuṯa kulintjatjanungku wangkapai alatji, “Wati nyaranpaya tjukaṟuru mulapa pukuḻpa nyinangi.” Munu panyala wati Tjuupanya kuḻu kulini. Panya wati nyara palula pika kura tjuṯa wirkanangi, ka panya paluṟu tungun-tungunpa alatjiṯu Godaku mulamularingangi wantinytja wiya. Ka Godalu wati panya palunya alpamilaṉu munu palumpa tjukaṟurungkuṯu uwankara palyaṉu panya ngaṉmanyitja puṟunypaṯu. Kala tjukurpa nyanga palulanguṟu kulini mulapa Godanya ngaḻṯunytju mukulya puḻkanya nyinany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lytja tjuṯa, nyangatjaṉa tjukurpa puḻka mulapa nyurala wangkanyi kaya purkaṟangku kulinma. Panya aṉangu kutjupangku tjukaṟurungku wangkanytjikitja mukuringkula alatji wangkapai puṯu mulamularingkunytjaku-tawara, “Tjukaṟurungkuṉa wangkanyi Godala miṟangka.” Ka kutjupangku ngapartji palu puṟunypaṯu puṯu mulamularingkunytjaku-tawara tjinguṟu alatji wangkapai, “Ilkaṟitja tjuṯaya ngayuku ninti. Kaṉa tjukaṟurungku wangkanyi.” Ka piṟuku kutjupangku palu puṟunypaṯu wangkapai alatji, “Ngayuku mantatja tjuṯaya ninti. Kaṉa nyurala tjukaṟurungku wangkanyi.” Palu nyangatja palya wiya. Uti nyura ini ilkaṟitja mantatja kutjupa kutjupa tjuṯa tjunguṟa wangkawiyangku wantima. Munu nyura tjukaṟurungku wangkanytjikitja mukuringkula uwanmanama kutju munu wiyanmankunytjikitja mukuringkula wiyanmanama kutju. Palu nyura ini kutjupa tjuṯa tjunguṟa wangkanyangka Godalu nyuranya kura ngurkantankuku.Mama Godala Rawangku Tjapintjak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jinguṟu aṉangu kutjupa nyuralanguṟu tjituṟu-tjituṟu puḻka nyinanyi kura kutjupa kutjupa palula utiringkunyangka. Uti paluṟu Godala tjapinma palunya alpamilantjaku. Ka tjinguṟu kutjupa nyuralanguṟu pukuḻpa nyinanyi. Uti paluṟu inma tjuṯa inkara Godanya waḻkunm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tjinguṟu kutjupa nyuralanguṟu pikatjararingkula ngarinyi. Uti paluṟu aṉangu kutjupa iyanma wati aṯunymankupai tjuṯa ankula aḻṯinytjaku tjana pitjala palumpa Godala tjapintjaku. Kaya pitjala palula uwila tjutiṟa maṟa tjunkula Mayatja Jesula tjapilku palunya palyaṟunguntja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anya tjana puḻkaṟa Godaku mulamularingkula tjapinnyangka aṉangu nyara pikatjara Godalu mulapa palyaṟungulku. Tjinguṟu aṉangu nyara paluṟu kura kutjupa kutjupa palyantjatjanu pikatjararingu, ka Godalu tjapinnyangka palunya kalypangku wantiku paluṟu kura palyantjitjanguṟ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alulanguṟu nyura uti kura palyantjatjanungku piiwiyaringkula Jesuku walytja kutjupangka tjakultjunama, munu nyara palulanguṟu nyura Godala tjapinnyangka paluṟu nyuranya pikatjara ngarinyangka palyaṟungulku. Panya Godalu kulilpai aṉangu wiṟu tjukaṟuru nyinapaingku palula tjapinnyangka munu palumpa puḻka mulapalta palyal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yura ninti wati panya Ilaitjaku. Wati nyara paluṟu panya aṉangu nganaṉanya puṟunypa alatjiṯu. Paluṟu panya iriti nyinangi Godaku walytja munu paluṟu Godala tjapinu mina iyantja wiyangku wantinytjaku. Ka Godalu mulapaṯu kulinu palunya munu mina iyalwiyangku wantingu. Ka yiya maṉkurpa minangku puyintja wiya rawa ngaṟang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unu nyara palula maḻangka Ilaitjalu piṟuku Godala tjapinu mina iyantjaku. Ka mapalkungku alatjiṯu minangku puyinu ka mai tjuṯa mantangka pakaṉu. Ka nganaṉa nyanga palulanguṟu nintiringkunytjaku ngaṟanyi, panya aṉangu tjukaṟuru nyinapaingku tjapinnyangka Godalu kuliṟa palyalpai puḻka mulap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ani Puḻkatjara Tjuṯa Nguḻutjunku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0 ]]></a:t>
            </a:r>
            <a:r>
              <a:rPr lang="en-US" b="1" sz="3000" spc="0" u="none">
                <a:solidFill>
                  <a:srgbClr val="000000">
                    <a:alpha val="100.00%"/>
                  </a:srgbClr>
                </a:solidFill>
                <a:latin typeface="Calibri"/>
              </a:rPr>
              <a:t><![CDATA[Walytja tjuṯa kulinmaya! Tjinguṟu kutju nyuralanguṟu Jesuku walytja iwara palumpa wantira iwara kutjupangka ankuku, kurangka. Ka nyura uti nyakula palunya arkaṟa alpamilaṟa aḻṯima Jesulakutu maḻaku pitjanytjaku, ngula palunya Godalu ngurkantaṟa paiṟa iyantjaku-tawara. Ka tjinguṟu paluṟu kuliṟa mulapa maḻaku aṟuringkuku, ka Godalu palunya kura tjuṯa palyantjitjanguṟu kalypangku pungkuwiyangku wantiku, ka paluṟu kaṟalyarira wankaringkuk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uwariṉa nyurala wangkanyi mani puḻkatjara tjuṯangka. Nyura uti puḻkaṟa ulama, panya ngula nyurala tjituṟu-tjituṟu puḻka wirkankuk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Panya nyura kuwari kanyintja uwankara wiyaringkuku tiṯutjara ngarinytja wiya. Ka nyurampa mai tjuṯa uṉaringkuku, munu nyurampa mantara wiṟu tjuṯa akulyungku ngalkuku, munu nyurampa mani tjiilpa gold kuḻu kuraringkuku. Ka nyura nyanganpa utiringkunyangka nyakula kulinma panya Godalu nyuranya waṟu puḻka puṟunytju wiyalku alatjiṯu. Nyanga alatjiriku panya nyura wiṟu tjuṯa mantjiṟa ngurtjungku kanyiningi munu nyuranku kutju pukuḻmanangi. Ka nyara palulanguṟu nyurampa kuwaringuṟu alatjiṯu ulanytjaku ngaṟany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panya nyurampa ngurangka nyura wati tjuṯa tjunkupai waṟkarinytjaku munu nyura kalkulpai mani ungkunytjikitjangku uwankara palyaṟa wiyannyangka. Munu nyura waṟka uwankara palyaṟa wiyannyangka mani tjukutjuku tjananya ungkupai, panya nyura tjananya ngunti kalkuṉu tjukaṟurungku ungkunytjikitjangku-palku. Kaya nyara palulanguṟu waṟkaripai panya tjuṯa kurunpa tjituṟu-tjituṟurira kuliṟa ulangi, “Kuraṟalanya ungu.” Ka panya Mayatja Godalu tjananya ulanyangka kuliṟa nyanganyi alatjiṯu munu witulya puḻkangku nyurampa tjituṟu-tjituṟu puḻka palyal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alu panya nyura nyanga mantangka nyinara kutjupa kutjupa wiṟu tjuṯa mantjiṟa kanyilpai nyura kutju pukuḻpa nyinanytjikitjangku. Palu alatji nyinara nyura Godanya mirpaṉpa palyaṉi, ka ngula paluṟu tjiṉṯu maḻatjangka nyuranya kura nyakunytjatjanungku ngurkantaṟa tjaraṟa ngura kurangka waṉi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yangatja kuḻuya kulinma. Panya aṉangu kutjupa tjuṯa wiṟuṟa palyanyku nyinanyi, palu nyura kura nyinara tjanampa kuraringkula tjananya ngukalpai wiyanguṟu alatjiṯu, kaya paluṟu tjana puṯu wiyanmankupai. Palu nyura tjananya tungunpungkula wangkara iluntankupai alatjiṯu. Ka nyara palulanguṟu nyuranya Godalu kura ngurkantaṟa wiyalku ngapartji.Nyuranya Anannyangkaya Pukuḻpa Nyinam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gayuku walytja tjuṯa, kulinmaya. Aṉangu kutjupa tjuṯangku nyuranya anaṟa kuraṟa pungkunyangkaya ngapartji wangkawiyangku wantima. Palu pilunpa purkaṟaya nyinama kaar-kaararinytja wiya, munuya rawangku pukuḻṯu aḻa-aḻangku paṯanma Mayatjanya maḻaku pitjanytjaku. Wati panya kaana kanyilpai kulila. Panya paluṟu uṉinypa tjuṯa tjunkula waṉaṟa wantipai mantangka. Munu paluṟu nyinara paṯalpai minangku puyiṟa uṉinypa panya palunya tjananya pakaltjingantja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nyara palu puṟunypa nganaṉa rapa pukuḻpa paṯantjaku ngaṟanyi pakuringkunytja wiya, panya Mayatjanya mulapa pitjaku kuwari nguwanpa.]]></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2026-06-28T12:00:39Z</dcterms:created>
  <dcterms:modified xsi:type="dcterms:W3CDTF">2026-06-28T12:00:39Z</dcterms:modified>
  <dc:title>Bible.com.au: Jamesaku 5:1-20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