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ḻkaṟaya piiwiyariwa kura tjuṯa palyantjatjanu munuya kuranguṟu pukuḻarira ikaringkunytja wiyangku wantima munuya puḻkaṟa kuṉṯaringkula tjituṟu-tjituṟurira ul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lilaya, uti nyura Mayatja Godala miṟangka kaṉany-kaṉanyarinytja wiya tjukutjukuringama, ka nyuranya paluṟu nyakula pukuḻarira puḻka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ura uti Jesuku walytja tjuṯangku walytja kutjupa tjuṯa nyakula kuranmankuwiyangku wantima. Panya nyura tjukurku nintingku-palku Jesuku walytja kutjupa tjuṯa kura ngurkantaṟa Godaku tjukurpa kuraṉi. Munu nyura tjinguṟu kulini tjukaṟurungku wangkara-palku. Palu wiya, nyura Godaku tjukurku mayatja wiya. Nyurampa ngaṟanyi mulamularingkula palunya kutju waṉantjaku, kaya ngunti mayatjarira Jesuku walytja kutjupa tjuṯa kuranmankuwiyangku want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nya kutju nyinanyi tjukurpa tjunkunytjatjanu, munu paluṟu kutjungku ngurkantaṟa wangkaku tjukaṟuru munu kura nyinanytjanguṟu. Munu paluṟu kutjungku tjara wankalku, munu tjara wiyalku. Nyanga alatji paluṟu kutjungku palyalku. Ka nyura nyaaku mayatjangku-palku ngurkantaṟa kuranmananyi aṉangu kutjupa tjuṯa, panya nyura nyakula ngurkantaṟa kuranmankunytjaku wiya ngaṟanyi.Nintingku-palku Ngaṉmanytju Kuliṟa Wangkan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a, wanyuya kulila, panya nyura kutjupa kutjupa tjuṯatjara ankupai ngura tjuṯakutu tjalamilaṟa mani palyantjikitja. Munu nyura wangkapai alatji, “Munta-uwa, kuwarila ma-wirkananyi munta tjinguṟula mungawinki ngura pala palula wirkankuku. Munula pala palulalta nyinaku yiya kutju tjalamilaṟa mani puḻka palyantjikitja.” Alatji panya nyura ngaṉmanytju wangkara tamalmanku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kulilaya, alatji wangkawiyangkuya wantima. Nyura ngurpa. Tjinguṟu nyura ngunti wangkaku, ka mungawinki wiya ngaṟaku, panya nyura watarku wangkapai nintingku-palku. Palu nyuntu nganaṉa uwankara aṟuma puṟunypa, panya aṟumangku puḻi angatjunkupai munu mapalku wiyaringkupai, nyara palu puṟunypala nyinanyi wanka tjukutjukutjara munula mapalku wiyaring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yanga palulanguṟu nganaṉa uti alatji wangkama, “Wiya, Godanya mukuringkunyangka kutju ngayulu wanka nyinaku munuṉa ngura kutjupa tjuṯakutu ankula palyalku, ngayulu mukuringkunytjitjangk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ya, utilanku nintingku-palku kaṉany-kaṉanytju ngaṉmanytju wangkawiyangku wantima, panya alatji wangkanyangka Godanya pukuḻaripai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nguṟu aṉangungku nintingku kulini tjukaṟuru nyinanytjikitjangku, palu nyara paluṟu tjukaṟurungku palyantja wiyangku wantira paluṟu Godala tungunpunganyi, ka Godalu ngurkantananyi palumpa k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a Wangaṉarangku Kul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anguṟu nyuranku pikaringkula pungkula waṉinyi, nyaa-tjiratjangku? Munta tjinguṟu nyura alatji tiṯutjara pukuḻpa-palku nyinanytjikitja mukuringanyi munu nyura ngunti tiṯutjarangku kura palyalpai nyuranku pukuḻmanku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aṉangu kutjupangku kutjupa kutjupa tjuṯa kanyinnyangka nyakula mukuringkupai munu nyura aṉangu panya palunya iluntankupai palumpa kutjupa kutjupa tjuṯa mantjintjikitjangku. Munu nyura aṉangu kutjupa tjuṯaku kuḻu nyakula nyaṟaringkupai panya nyura aṉangu nyara paluṟu tjana puṟunytju wiṟu tjuṯa kanyintja wiya. Nyara palulanguṟu nyura pikaringkula tiṯutjarangku ngaparku wangkapai.Palu nyaanguṟu nyura pala mukuringkunytja palunya puṯu mantjini? Wiya, nyura Godala tjapintja wiyangku wantira puṯu mantjini. Munta tjinguṟu nyura Godala tjapini, palu Godalu nyuranya kulintja wiyangku wantinyi, panya nyura tjinguṟu nyuranku kutju walytjangku tjapini walytja pukuḻariny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lapa nyura Godanya wantinyi. Nyara palulanguṟu nyura mantatja kura kutjupa kutjupa tjuṯaku mukuringkula Godaku kuraringkupai. Nyura panya watingku kuri wantikatinytja puṟunypa nyinanyi, panya paluṟu kuri wantira kutjupa tjuṯangka ngaripai, palu puṟunypa nyura Godanya wantikatira kutjupa tjuṯangka tjunguringkupai. Munu nyura kura tjuṯangka ngunti pukuḻarinytjikitja mukuringkula Godaku kuraringanyi munu palumpa maḻpa nyinanytja wiya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yiringka Godaku tjukurpa tjukaṟuru ngaṟanyi munu tjakultjunanyi alatji Godalu palumpa panya kurunpa nganaṉala nyinanytjaku tjunkunytjatjanu nyaṟaringkupai nganaṉa kutjupa tjuṯangka kulinnyangka palula kutju kulintja-tjiratja. Panya paluṟu mukuringkupai nganaṉa palula kutju kulintjaku. Munu nganaṉa kutjupa tjuṯangka kulinnyangka paluṟu pukuḻaripai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anya ngaḻṯunytju mukulya puḻka mulapa tiṯutjara nyinanyi munulanya kanyini. Panya ngaṉmanytju nyiringka walkatjunkunytja ngaṟanyi alatji, “Aṉangu kaṉany-kaṉanyarinyangka Godalu kulintja wiyangku wantipai, palu paluṟu ngaḻṯunytjungku kanyilpai kurunpa tjaṟuringkula kaṉany-kaṉanypa wiyangku kulin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uti nyanga palulanguṟu Godalu wangkanyangka wangaṉarangku kuliṟa palyanma. Munu mamungku wangkanyangka kulintja wiyangku wantima. Ka mamu paluṟu nyuranya puṯu wituwituṟa mapalku wantikatira ankuku nyuralang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Godala ilaringkunyangka paluṟu ngapartji nyurala ilaringkukuṯu. Kaya kura wantira kampa kutjaparira Godanya kutju kuliṟa mulamulangku waṉanm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2026-05-24T18:27:35Z</dcterms:created>
  <dcterms:modified xsi:type="dcterms:W3CDTF">2026-05-24T18:27:35Z</dcterms:modified>
  <dc:title>Bible.com.au: Jamesaku 4:1-17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