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415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amesaku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alatji palya wiya. Uti nganaṉa palya munu kura tjunguṟa wangkawiyangku wantim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nya warngalyku kutjunguṟu mina palya munu kura tjungu pakalpai wiy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palu puṟunypa mai alipa tjuṯa puṉu iḻingka pakalpai wiya, munu iḻi tjuṯa puṉu kiṟipitjangka pakalpai wiya alatjiṯu. Nganaṉa mina palya puṯu mantjilpai mina tjaltutjaranguṟu. Kala uti aṟa nyanganpa kulintjatjanungku tjaḻinypa uriṟa palya munu kura tjunguṟa wangkawiyangku wantim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ṉangu kutjupa wanyu nyuralanguṟu nintipuka nyinanyi tjukaṟurungku kulilpai? Munu uti paluṟu tjukaṟuru nyinama, munu aṉangu uwankaraku mukuringama munu pukuḻṯu alpamilanma kurunpa tjaṟuringkula, kaṉany-kaṉanyarira walytjangku mirawaṉinytja wiyangku. Ka nyara palulanguṟu kutjupa tjuṯangku nyakula kulilku, “Mulapa paluṟu nintipuka nyinanyi, tjukaṟurungku kulilp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lu tjinguṟu nyura aṉangu kutjupa tjuṯaku nyakula rawa nyaṟaringkupai munu tjananya kuranmankupai. Munu tjinguṟu nyura aṉangu ngaḻṯutjara nyakula kutjupa kutjupa nyura kanyintja ungkunytja wiyangku ngurtjungku kanyilpai. Munu tjinguṟu nyura alatji mukulya wiya nyinara kaṉany-kaṉanytju wangkara walytjangku wiṟunmankupai palya-palku nyinara. Palu wiya, nyangatja kura. Uti nyura mukulya wiya nyinanytjatjanungku ngunti walytjangku mirawaṉiwiyangku wantima munuyanku tjukaṟurungku kulinm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odalu wanyu nyuranya nintinu alatji kulintjaku? Wiya alatjiṯu. Nyangatja nyura mamungka kuliṟa nintiringu aṟa mantatja, panya mamungku alatji nintilpai, Godalu wiyang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nya aṉangungku walytjangku puḻkanmaṟa kutjupa tjuṯaku nyaṟaringkula pikaringkunyangka pika paluṟu lipiringkupai aṉangu winkingka, ka nyara palulanguṟu kura puḻkaringkupa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lu panya Godalu nintipuka puḻkangku nganaṉanya nintilpai palya mulapa nyinanytjaku pukuḻpa kalypa mulapa aṉangu tjuṯangka tjungu. Nyara paluṟu kutjungku nintilpai aṉangu tjuṯangka purkaṟangku kulintjaku, munu kuranyitja tjuṯangka wangaṉarangku kulintjaku munu tjungungku palyantjaku, munu ngaḻṯunytjungku aṯunymaṟa kanyintjaku, munu aṉangu uwankaraku puḻkaṟa mukuringkunytjaku tjara wantinytja wiya, munu wangkara kalkuntjatjanungku tjukaṟurungku palyantjaku, tjaangku kutju wangkanytja wiyang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Uwa, Godalu kutjungku nganaṉanya nintilpai aṉangu tjuṯangka tjunguringkula pukuḻpa kalypa nyinanytjaku. Ka nganaṉa aṉangu tjuṯa ngapartji-ngapartji pikaringkunyangka markulku pika wantira kalypa nyinanytjaku. Kaya palulanguṟu kalyparingkula pukuḻpa tjungu nyinaku Godalu nyakula pukuḻarinytja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jaa Kura Nyinawiyangku Wiṟu Kutju Wangkanytja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lytja tjuṯa, wanyuya kulila. Panya Godalu aṉangu nintilpai tjuṯa puḻkaṟa alatjiṯu nyanganyi palumpa tjukurpa tjukaṟurungku nintinnyangka ngurkantankunytjikitjangku. Ka nyara palulanguṟu nyura uwankarangku tjukurpa nintintjikitja mukuringkunytja wiyangku wantima, ka tjarangku kutju nintinma aṯatjuṟa kuliṟa. Panya Godalu nintilpai tjuṯa puḻkaṟa nyanganyi aṉangu kutjupa tjuṯangka waintaṟ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anaṉa kutjupa-aṟa uwankarangku kura palyalpai. Palu panya aṉangu palya mulapa nyanga alatji nyinapai paluṟu kutjupa tjuṯa kuralpai wiya munu kampangkaṯu wangkapai wiya, wiṟu kutju wangkapai. Uwa, aṉangu paluṟu wiṟu kutju wangkarampa palyanyku tjukaṟuru nyinapai. Kala uti palu puṟunypaṯu tjaḻinypa uriṟa wiṟu kutju wangkam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Palu tjaḻinypa panya nyanytjuku puṟala puṟunypa, panya watingku nyanytju tjaangka puṟala tjunkupai, ka nyanytjungku wangaṉarangku kulilpai wati paluṟu ilaṟa pinkurtjingannyangka. Puṟala paluṟu tjukutjuku, palu nyanytju puḻkanya puṟalangku pinkurtjingalpai. Ka palu puṟunypa nganampa tjaḻinypa tjukutjukuṯu ngaṟanyi, palu tjukutjuku nyanga paluṟu wangka puḻkalpai, ka puḻkaringkula lipiringkupai, ka aṉangu tjuṯangku kulilpai.Munuya pauta kuḻu palu puṟunypa kulila. Panya pauta nyara paluṟu puḻka, palu wati kutjungku uṟungka pinkurtjingaṟa katiṟinkupai paluṟu mukuringkunytjitjakutu. Panya paluṟu maḻarkunguṟu puṉu tjukutjuku uritjingalpai, ka puṉu tjukutjuku paluṟu pauta panya puḻkanya pinkurtjingalpai. Ka palu puṟunypaṯu nganampa tjaḻinypa tjukutjukuṯu ngaṟanyi, palu tjukutjuku nyanga paluṟu wangka puḻkalpai, ka aṉangu tjuṯangku kulilpa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yuya kulila waṟu ngapartji. Panya purku tjukutjuku puuṟa tilinnyangka tilingaṟala puḻkaringkupai. Ka palu puṟunypa nganaṉa tjaḻinypa tjukutjuku uriṟa wangkanyi, ka wangka puḻkaringanyi, ka panya aṉangu tjuṯangku kulini. Ka mamungku panya tjaḻinypa kura tjuṯa wangkanytjaku palyalpai, ka wangka paluṟu waṟu puṟunytju lipiringkula aṉangu tjuṯa kuralpa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unu kuka tjuṯa kuḻuya ngapartji kulila. Panya kuwaripatjaranguṟu aṉangu tjuṯangku kuka kutjupa kutjupa tjuṯa witiṟa nintiningi tjuḻpu, liru, uṟutja tjuṯa kuḻukuḻu tjananya wangaṉarangku kulintjaku, ka kuwari nintintjaku ngaṟanyiṯ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lu wanyu kulila. Kutjupangku tjaḻinypa nyangatja nintintjaku ngaṟanyi? Wiya alatjiṯu. Kutjupangku puṯu nintini tjaḻinypa nyanga palunya wiṟu tjuṯa kutju wangkanytjaku. Panya tjaḻinypa nyangatja kura puḻkatjara aṉangu mukuringkunyangka tiṯutjara urira wangka puḻkalpai munu aṉangu iluntankupai alatjiṯu, panya lirungku patjaṟa iluntankupai, palu puṟunyp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nganaṉa kutjupa-aṟa tjaḻinypa uriṟa Mayatja Godanya waḻkulpai, munula piṟuku aṉangu tjuṯa warkipai tjaḻinypa panya palunya urira, aṉangu panya Godalu palunya puṟunypa nyinanytjaku paluntja tjuṯa.]]></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2026-06-14T08:20:51Z</dcterms:created>
  <dcterms:modified xsi:type="dcterms:W3CDTF">2026-06-14T08:20:51Z</dcterms:modified>
  <dc:title>Bible.com.au: Jamesaku 3:1-18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