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aku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Godalu tjukurpa paintjitja tjuṯa nganampa wangkara tjunu. Ka tjinguṟu aṉangu kutjupangku tjukurpa kutju kulilwiyangku wantinyi, ka aṉangu kutjupangku tjukurpa uwankara kulilwiyangku wantinyi. Palu Godalu palunya pulanyaṯu tjungu kura ngurkantananyi munu pai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lu wangkangu alatji, “Aṉangu kutjupangka kampangkaṯu ngariwiyangku wantima, munu kuri walytjangka kutju ngarima.” Munu piṟuku kutjupa kuḻu wangkangu nyanga alatji, “Aṉangu iluntankunytja wiyangku wantima.” Ka tjinguṟu nyupali kuriṟara tjungu ngarinyi palatja palya, palu nyuntu piṟuku aṉangu kutjupa iluntankunyangkampa Godalu nyuntunya paini alatjiṯu wantinytja wiyangku, panya tjukurpa palumpa nyuntu kuraṉu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Godalu nyuranya kurangka nyinanyangka mantjinu nyura palumpa tjukurpa kutju kulintjaku. Munu tjukurpa nyara palulanguṟu paluṟu nyuranya ngula ngurkantankuku, tjinguṟu nyura palumpa tjukurpa kulinu, munta tjinguṟu wiya. Kaya palulanguṟu purkaṟangku kulinma nyura wangkanytja, munu kulintja, munu palyantja uwankara, panya ngula Godalu nyuranya kutju-kutju ngurkanta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nyura aṉangu kutjupaku nyakula ngaḻṯuringkunytja wiya nyinanyi, ka Godanya ngapartji nyurampa ngaḻṯuringkunytja wiyaringkuku tjiṉṯu panya maḻatjangka. Palu tjinguṟu nyura aṉangu tjuṯaku ngaḻṯunytju nyinanyangkampa Godalu ngapartji palu puṟunytjuṯu nyuranya ngaḻṯunytjungku aḻṯiku, ka nyura palula miṟangka nguḻu wiya rapa ngaṟaku.Mulamularingkupai Tjuṯangku Wiṟu Kutju Palya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lilaya tjukurpa nyangatja. Panya aṉangu kutjupa tjinguṟu mukulya wiya nyinanyi munu paluṟu tjinguṟu wangkaku alatji, “Ngayulu mulamularinganyi Godaku.” Palu wiya, paluṟu alatji ngunti wangkanyi panya paluṟu Godaku tjukurpa tjukaṟurungku kulilpai wiya munu aṉangu tjuṯaku ngaḻṯuringkupai wiya. Paluṟu tjaangku kutju ngunti wangkanyi. Ka Godalu wanyu palunya wankalku alatji wangkanyangka? Wiya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anyu kaṉa tjukurpa nyangatja nyurala wangka nyura uti kulintjaku. Tjinguṟu Jesuku walytja kutjupa mantara wiya mai wiya nyinanyi. Ka tjinguṟu nyuntu palunya nyakula pukuḻmankuku alatji wangkara, “Pukuḻpa nyinama, panya Godalunta mai ungkuku mantara kuḻu unytjunpa nyinanytjaku.” Palu nyuntu alatji wangkangku kutju wangkanyangka paluṟu paḻtjaringkunytja wiya munu unytjunarinytja wiya. Kulila, nyuntu palunya pukuḻmankunytjikitja mukuringkula mai mantara ungama tjukurpa kutju wangkanytja wiyangku. Nyara palulanguṟu kutju paluṟu pukuḻari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uti nyura Godaku mulamularingkunytjatjanungku wiṟu tjuṯa palyanma aṉangu tjuṯaku. Panya wiṟu tjuṯa palyantja wiyangku wantirampa nyuranku ngunti Godaku walytjanma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aṉangu kutjupangku tjinguṟu alatji wangkaku, “Wiya, palya nyuntu wiṟu tjuṯa palyalpai, palu ngayulu mulamularingkupai kutju.” Palu wiya, panya ngayulu Godaku mulamularingkunytjatjanungku wiṟu tjuṯa palyalpai alatjiṯu pukuḻtju puḻkangku. Ka nyara palulanguṟu wiṟu tjuṯa palyannyangka nyakulaya ngayunya ngurkantaṟa kulilpai, “Ai, nyara paluṟu Godaku walytja mulapa, panya paluṟu wiṟu tjuṯa pukuḻtjungku palyal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yuntu mulamularinganyi Godaku, panya paluṟu kutju puḻka mulapa nyinanyi. Palu kulila, mamu tjuṯa kuḻu Godaku mulamularingkupai, palu nyara paluṟu tjana Godala wangaṉarangku kulilpai wiya munuya puḻkaṟa nguḻuringkula tjititingkupai. Ka nyuntu mulamularingkunytjatjanungku wiṟu tjuṯa palyantja wiya nyinarampa mamu palunya tjananya puṟunypaṯu nyin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Uwa, nyuntu ngunti wangkapai nyinanyi.Palu wanyu nintiringkunytjikitjangku kulila tjukurpa panyatja, panya Aipuṟamanya Godalu walytjanmankunytja. Palu nyaanguṟu palunya walytjanmanu? Wiya, wati nyara paluṟu panya mulamularingkula wangaṉarangku kulinu Godalu palunya wangkanyangka, munu paluṟu palumpa katja katingu alatjiṯu pitjilta katu tjunkula pungkula Godanya ungkunytjikitjangku, munu panya nguwanpa wakaṟa iluntanu. Ka nganaṉa tjukurpa nyangatja kulintjatjanungku kulini panya mulapa paluṟu kutjaraṯu kuliningi mulamularingkunytja munu wangaṉarangku kuliṟa palyan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Uwankaraku Mukulya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ukurpa nyanga paluṟu nyiringka ngaṟanyi iriti walkatjunkunytja nyanga alatji,“Aipuṟamanya mulamularingu Godaku. Ka nyara palulanguṟu Godalu palunya mulamularingkunyangka nyakula tjukaṟurunmankula walytjanmanu.” Munu Godalu Aipuṟamanya wangkangu, “Nyuntu ngayuku maḻpa nyinanyi, walytja mula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aṟa nyanga palulanguṟula uti nintiringama munula Godaku mulamularingkunytjatjanungku wangaṉarangku kuliṟa tiṯutjarangku palyanma wiṟu tjuṯa kutju. Ka nyara palulanguṟulta Godalu nganaṉanya walytjanmankuku nganaṉa mulamularingkunyangka nyakula munu tjukaṟurungku wiṟu tjuṯa palyannyangka kuḻ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yuya kulinma minyma panya Rayapanya. Panya paluṟu wati tjuṯangka ngunti ngaripai. Palu nyara palulanguṟu paluṟu wati Godaku walytja kutjara kutitjuṟa kanyiningi wati nguratja tjuṯangku iluntankunytjaku-tawara. Munu pulanya minyma paluṟu nintinu iwara kutjupawanu kumpiṟa ankunytjaku. Ka Godalu nyangu minyma nyara paluṟu wiṟuṟa aṯunymankunyangka, munu palunya walytjanmanu palula miṟangka wiṟuṟa palyan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nyangatja kulinma panya aṉangu kurunpa wiya puṯu wanka nyinapai munu paluṟu ilupai alatjiṯu. Ka palu puṟunypa aṉangu kutjupangku mulamularingkunytjatjanungku wiṟu tjuṯa palyalwiyangku wantira ilunytja puṟunypa nyinanyi. Ka nyura uti mulamularingkunytjatjanungku wantinytja wiyangku wiṟu tjuṯa palyalkati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nyura uti aṉangu uwankaraku mukulya nyinama tjara wantinytja wiya, panya nganaṉa uwankara Jesuku walytjapiti, ka paluṟu nganampa Mayatja witulya puḻka mulapa. Wanyuya kulila, kaṉa aṟa nyangatja nyurala wangka nyura kul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ra tjinguṟu tjunguringkula nyinaku Godanya waḻkuntjikitja, ka wati kutjara pitjaku nyuralakutu nyurala tjunguringkula waḻkuntjikitja. Kutju mantara wiṟu mulartjara munu manyirkitja wiṟutjara panya gold-nguṟu palyantjitja. Palu panya wati kutjupa ngaḻṯutjara mulapa, mantara kurakura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nguṟu aṉangu kutjungku nyuralanguṟu pukuḻarira wangkaku wati panya mantara wiṟutjarangka, “Pitjala nyangangka nyinakati wiṟungka nyanga.” Munu wati panya ngaḻṯutjarangka kuraṟa wangkaku, “Nyuntu nyarangka wati-pitjala ngaṟama nyara paṯu.” Ka alatji paly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aluṟu wiṟutjaraku kutju ngurkantaṟa pukuḻarinyi munu wati ngaḻṯutjara papulaṟa paini. Ka nyura nyanga alatji palyaṟa puṯu tjukaṟurungku ngurkantananyi, palu nyura uti pulampaṯu puḻkaṟa mukuringama kutju kurantja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Uwa, walytja tjuṯa, kulilaya. Nyaaku nyura Jesuku walytja tjuṯangku ngaḻṯutjara tjuṯa ngunti mirpaṉṯu kuraṉi? Panya nyura mani puḻkatjara tjuṯa pitjanyangka nyakula pukuḻarira aḻṯira kuranyu nyinatjunkupai wiṟungka. Palu aṉangu nyara paluṟu tjana nyuranya pauntjingaṟa wangkapai, munuya nyuranya ngaḻṯuringkuwiyangku witiṟa kuutpakutu katipai munu wati ngurkantankupaingka kuranyu ngaṟatjunkula nyuranya kuranmankupai. Wiya, aṉangu nyara paluṟu tjana panya nyurampa mayatja analpai, Jesunya panya. Palu panya Godalu aṉangu ngaḻṯutjara tjuṯa ngurkantanu paluṟu tjana palumpa puḻkaṟa mulamularingkunytjaku. Munu paluṟu tjananya walytjanmaṟa wiṟuṟa aṯunymaṟa kanyini palula tjungu, panya paluṟu alatji kalkuṉu palumpa mukuringkupai tjuṯa wiṟuṟa kanyintjikitjangku. Ka nyura palu puṟunypaṯu ngaḻṯutjara tjuṯa kurantja wiyangku wiṟuṟa kanyi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Godalu tjukurpa puḻka tjuṯa iriti walkatjunkunytja ngarinyi nyiringka, palu tjukurpa kutju puḻka mulapa uwankarangka waintarinytja nyanga alatji,“Aṉangu kutjupa uwankaraku puḻkaṟa mukuringama, panya nyuntunkun walytja mukuringkupai, palu puṟunypa.” Ka tjukurpa nyanga palunya wangaṉarangku kuliṟa palyaṟampa nyura tjukaṟuru palyanyku nyin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nyura aṉangu kutjupa tjaraku kutju nyakula pukuḻarinyi munu tjara kutjupa nyakula wantinyi, ka alatji palya wiya. Panya nyura tjukurpa nyara palunya kulintja wiyangku wantira kuraṉi.]]></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2026-05-24T18:27:30Z</dcterms:created>
  <dcterms:modified xsi:type="dcterms:W3CDTF">2026-05-24T18:27:30Z</dcterms:modified>
  <dc:title>Bible.com.au: Jamesaku 2:1-26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