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Godalu Jesunya wituṉu ankula mantangka kutjupa kutjupa tjuṯa palyantjaku. Ka paluṟu wangaṉarangku kuliṟa palyaṉu munu panya ilungu, ka nyara palulanguṟu aṉangu tjuṯa kuwari wankaringkunytjaku tjanampa ngaṟanyi alatji, tjana palula wangaṉarangku kuliṟampa. Nyara palulanguṟuya aṉangu tjuṯa Godala tjungu tiṯutjara nyin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Godalu Jesunya tjunu tjukurtjara puḻka mulapa tiṯutjara nyinanytjaku, panya wati Milkitjatikanya tjukurtjara puḻka nyinangi, palu puṟuny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inguṟuṉa piṟuku nyurala tjakultjunama tjukurpa nyangatja panya Jesunya Christanya Milkitjatikanya puṟunypa nyinanytja. Palu puṯuṉa nyurala utingku wangkanyi panya nyura tjukurpa puḻka puṯu nguwanpa kul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ura ngaṉmanypa Godaku walytjaringu munu kuwari nyura tjinguṟu palumpa tjukurku ninti puḻka nyinama munu nyura tjinguṟu aṉangu kutjupa tjuṯa ngapartji nintinma kuwari kutju Jesuku walytjaringkunytja tjuṯa. Palu wiya, nyura nintiringkunytja wiyaṯu nyinangi munu nyura tjukurpa ngaṉmanyitjaku watarkuringu, ka nyuranya nganaṉa piṟuku nintintjaku ngaṟanyi, nyura iṯi puṟunytju kuwaripangkuṯu ipi tjikinnyangka. Panya iṯi tjuṯangku mai kuka puṯu ngalkupai munuya paluṟu tjana ipi kutju tjikilpai, palu puṟunypa nyura tjukurpa puḻka tjuṯa puṯu kulilpai, munu nyura tjukurpa panya ngaṉmanyitja utitja tjuṯa kutju tiṯutjarangku kuli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iṯi tjuṯangku puṯu ngurkantankupai tjukaṟurungku palyantjikitjangku. Ka nyura nyara palu puṟunytjuṯu puṯu ngurkantankupai tjukaṟurungku palyan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uti nyura aṉangu puḻka tjuṯampa tjukurpa puḻka tjuṯaku nintiringama. Munu nyura nyara palulanguṟu nintingku kulilku palya tjukaṟuru nyinanytjikitjangku munu kura kuḻu wanti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alu panya wati tjukurtjara puḻka aṉangu tjuṯanguṟu ngurkantaṟa tjunkupai palumpa tjanampa ngalkilpa nyinara waṟkarinytjaku. Ka tjukurtjara puḻka nyara paluṟu inmangka kuka pungkula tiliwakaṟa Godanya ungkupai mai kuḻu, paluṟu nyakula aṉangu tjuṯa kalypangku pungkuwiyangku wantinytjaku tjana kura palyantjitjanguṟ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aṉangu tjuṯangku tjinguṟu watarkungku kura palyannyangka tjukurtjara paluṟu ngaḻṯunytjungku tjananya purkaṟankupai, panya paluṟu kuḻu upa kuṉpu wiya tjana puṟunypa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a palulanguṟu tjukurtjara paluṟu kuka pungkula tiliwakaṟa Godanya ungkupai palumpa kuranguṟu kuḻu aṉangu tjuṯaku kuranguṟu kutju wiya, ka Godalu palunya kuḻu kalypangku wantipai paluṟu kura palyantjitjanguṟu aṉangu kutjupa tjuṯa puṟuny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aṉangu nyara paluṟunku walytjangku puḻkanmankupai wiya tjukurtjara puḻka nyinanytjikitjangku, palu paluṟu Godalu ngurkantankunyangka kutju tjukurtjararingkupai, Aaronnga puṟunypa, panya palunya Godalu ngurkantaṟa tjunu tjukurtjara puḻka nyin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ara palu puṟunytjuṯu Christalu paluṟunku walytjangku puḻkanmankunytja wiya tjukurtjara puḻka nyinanytjikitjangku. Palu Godalu palunya ngurkantaṟa tjunu alatji wangkara,“Nyuntun ngayuku katja, kaṉa nyanganguṟu nyuntunya tiṯutjarangku katjanmankuku.” Wangka nyangatja nyiringka walkatjunkunytja ngaṟ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iri palulaṯu tjukurpa kutjupa ngaṟanyi Godalu wangkanytja nyanga alatji,“Nyuntun tjukurtjara puḻka tiṯutjara nyinaku miḻmiḻpa mulapa, wati Milkitjatikanya puṟunypa,panya paluṟu tjukurtjara puḻka mulapa iriti nyinangi, palu puṟuny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Godalu panya Jesunya ilunytjaku-tawara wankaṟunkunytjaku ngaṟangi alatjiṯu. Ka panya Jesulu mantangka nyinaralpi Godala puḻkaṟa mirara tjapiṟa ulangi palunya rapantjaku nguḻu wiya ilunytjikitjangku. Palu paluṟu Godala tiṯutjarangku wangaṉarangku kuliningi paluṟunku puḻkanmankunytja wiyangku, ka nyara palulanguṟu Godalu palunya ngapartji kulinu paluṟu ulara tjapinnyangka, munu palunya rapaṉu nguḻu wiya il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tjinguṟu kulini palunya pikantankunytja wiya nyinanytjaku-palku. Palu palunyaya pungu alatjiṯu, ka pikatjararingkula ilungu. Panya paluṟu Godala wangaṉarangku kuliningi ka pika palumpa wirkanu. Munu paluṟu nintiringkula kulinu panya aṉangungku Godala wangaṉarangku kulinnyangka pika palumpa utiringkupai.]]></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2026-05-24T18:29:54Z</dcterms:created>
  <dcterms:modified xsi:type="dcterms:W3CDTF">2026-05-24T18:29:54Z</dcterms:modified>
  <dc:title>Bible.com.au: Iipuṟuku 5:1-14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