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la kulini mulapa aḻa ngaṟanyi kuwaripaṯu nganaṉa Godaku walytja tjuṯa palula tjunguringkula pakuwiyaringkunytjaku, panya Godanya puṟunypa, panya paluṟu tjiṉṯu 7-nitja pakuwiyaringu, palu puṟunypa. Panya Godanya tjiṉṯu 6 puḻkaṟa waṟkaringi munu waṟka wiyaringkula pukuḻpa alatjiṯu nyinara pakuwiyaringu. Ka nyara palu puṟunypa nganaṉa Godalu kalkuntjitjangka wirkaṟa nyinara pakuwiyaringkuku, waṟka nganampa palyantjatja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a palulanguṟu uti kurunpa winkingku Godaku iwara tungun-tunguntu arkaṟa waṉanma Godalu kalkuntjitjangka wirkaṟa pakuwiyaringkunytjikitjangku. Panya tjanaya iriti mulamularingkuwiyangku wantingi munuya Godala tungunpungkula paṯuringu. Kala uti pala palula-tawara tjukaṟuru mulamularingama munu Godala tiṯutjarangku wangaṉarangku kuli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ku tjukurpa wankakutu alatjiṯu aṉangungku wangkanytja puṟunypa wiya, panya Godalu wangkanytja uwankara mulapa alatjiṯu utiringkupai. Palumpa wangka tjuḻa iṟi kampa kutjaratjara, puḻka mulapa. Panya tjuḻa iṟi puḻkangku aṉangu wakaṟa tarka unngutja miiltjingalpai munu kaṯaṟa aḻa lipilpai, palu puṟunytju Godaku tjukurtu nganaṉanya unngu kulintja uwankara tjukaṟurungku miiltjinga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Godanya uwankaraku ninti, ka nganaṉa puṯu palula kumpini. Paluṟu uwankara nintingku nyakula kulini nganaṉa unngu kulintja kuḻu, kala puṯu kutitjuṟa kanyini. Munu ngula paluṟu kutjungku nganaṉanya unngu nyakula puntuṟa wangkaku, ka nganaṉa puṯu palula wiyanmankuku.Pala palulanguṟula uti Godaku iwara tungun-tunguntu waṉanma paluṟu kalkuntjitjangka wirkaṟa pakuwiyaringkunytjikitjangku.Jesunya Tjukurtjara Puḻ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nganaṉa panya Jesuku mulamularinganyi. Panya paluṟu nganampa tjukurtjara puḻka Godaku katja munu paluṟu ankula Godala tjunguringkula nganampa ngalkilpa nyinanyi. Kala pala palulanguṟu nganaṉa uti palumpa mulamularingkula wantinytja wiyangku palunya tungun-tunguntu waṉ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aṉangu tjuṯangku mamu tjuṯangku kuḻu nganaṉanya rawangku arkalpai kuraringkunytjaku. Palu nganampa ngalkilpa puḻkangku nyanganpa nintingku kulini panya ngaṉmanytjulpiya mantangka nyinanyangka palu puṟunytjuṯu palunya mukumukuṟa arkaningi kuraringkunytjaku. Palu paluṟu kuliṟa wantingi kura palyantja wiyangku. Munu paluṟu nganampa ngaḻṯuringanyi panya nganaṉa puṯu kuliṟa wantipai kutjupangku mukumukun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a uti palulanguṟu raparingkula Godala ilaringama nguḻuringkunytja wiya. Panya paluṟu ngaḻṯunytju mukulya mulapa nganampa nyinanyi munu nganaṉa kura palyantjatjanu piiwiyaringkunyangka nganampa kalyparingkupai. Kala uti kurantjikitjangku arkannyangka palula tjapinma nganaṉanya anga-kanyintjaku kuraringkunytjaku-tawara, kalanya mulapa paluṟu ngaḻṯunytjungku anga-kanyi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gura panya paluṟu aḻa alatjiṯu ngaṟanyi nganaṉa Godala wirkaṟa nyinara pakuwiyaringkunytjaku. Kala uti purkaṟangku kulinma, ngunti kuliṟa ngura panya palula ngaṯalarinytjaku-taw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naṉa kulinu Tjukurpa Palya, panya Godalulanya aḻṯinyi palula tjunguringkula pakuwiyaringkunytjaku. Ka palu puṟunytjuya aṉangu Israelkunu tjuṯangku iriti kulinu Godalu palula tjanala tjukurpa palu puṟunypaṯu wangkanyangka. Palu paluṟu tjana panyaya kuliṟa wantingu munuya wantinytjatjanu puṯu wirkanu ngura panya Kainanta, panya tjana Godaku mulamularingkunytja wiyangku wantingi paluṟu kalkun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ganaṉa palumpa tjukurpa wiṟuku tjukaṟuru mulamularingkula palula tjungu ngaṟanyi pakuwiyaringkunytjikitja. Panya Godalu kuwaripatjaranguṟu alatjiṯu uwankara paluṟa wiyaringkunytjatjanungku rawangkuṯu aḻṯingi aṉangu tjuṯa palula tjunguringkula pakuwiyaringkunytjaku. Kaya uti iriti miri panya tjuṯa mulamularingama, palu tjana kuliṟa wantingi. Ka palulanguṟu Godalu tjananya painu panya nyiringka alatji ngaṟanyi Godalu wangkara kalkuntja,“Ngayuluṉa tjanampa mirpaṉarira mulamulangku tjananya kalkuṉu nyanga alatji,‘Paluṟu tjana ngura panya ngayulu kalkuntjitjangka wirkankunytja wiya alatjiṯu ngaṟaku ngayula tjungu nyinara pakuwiyaringkunytjikitj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iriti walkatjunkunytja nyiringka ngaṟanyi nyanga alatji,“Tjiṉṯu 6 uwankara paluṟa wiyaṟa Godanya pakuwiyaringu tjiṉṯu panya 7-n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iṟuku Godalu wangkanytja nyiringka ngaṟanyi nyanga alatji,“Paluṟu tjana ngura panya ngayulu kalkuntjitjangka wirkankunytja wiya alatjiṯu ngaṟaku ngayula tjungu nyinara pakuwiyaringku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ṉmanyitja tjuṯangku Tjukurpa Palya kuliṟa wantingi munuya palulanguṟu ngura panya palula wirkankunytja wiya. Palu ngura paluṟu kuwari aḻa alatjiṯu ngaṟanyi kutjupa tjuṯa wirkaṟa pakuwiy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anga palunyala kulini panya ngula kuḻi tjuṯa mulapa ngaṟala wiyaringkunyangka Godalu panya palunyaṯu piṟuku kalkuṉu Davidala, ka paluṟu aṉangu tjuṯangku kulintjaku walkatjunu nyiringka alatji,“Nyura kuwari Godalu wangkanyangka kuliṟa tungunpungkunytja wiyangku wangaṉarangku kulin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gura panya pakuwiyaringkupainya kuwariṯu aḻa ngaṟanyi, panya Tjatjuwalu tjananya Kainanta wirkakatinyangka Godalu maḻangka rawangkuṯu wangkangi, “Tjiṉṯu kutjupa ngaṟanyiṯu aṉangu tjuṯa wirkaṟa pakuwiyaringkunytjaku panya ngayulu kalkuntjitjangka.” Kala nyanga palulanguṟu kulini alatji, “Munta-uwa, Tjatjuwalu tjananya Kainanta wirkakatinyangkaya mulamula pakuwiyaringkunytja wiyaṯu nyinangi.”]]></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2026-06-09T23:12:49Z</dcterms:created>
  <dcterms:modified xsi:type="dcterms:W3CDTF">2026-06-09T23:12:49Z</dcterms:modified>
  <dc:title>Bible.com.au: Iipuṟuku 4:1-16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