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Jesunya Christanya kutjupariwiya kuwari paluṟuṯu alatjiṯu nyinanyi. Panya paluṟu iriti mulapa nyinangi, munu kuwari paluṟuṯu nyinanyi, munu paluṟuṯu tiṯutjara nyinaku wiyaringkunytja wiya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kutjupa tjuṯangku nyurala tjukurpa kutjupa kutjupa tjuṯa ngunti wangkara nintinnyangkaya kuliṟa wantima ngunti iwara kutjupangka katinytjaku-tawara. Panya nganaṉa kurunpa kuṉpuringkupai Godalu nganaṉanya ngaḻṯunytjungku rapannyangka kutju. Palu nganaṉa kuka mai kutjupa tjara ngalkula kutjupa tjara wantira puṯu kurunpa raparingkupai. Panya kutjupa tjuṯangkuya aṟa nyanga palunya tjananya waṉaningi munuya kurunpa kuṉpuringkunytja wiya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tiinta miḻmiḻṯa waṟkaripai tjuṯa puṯu nganaṉala tjunguringkupai Godanya waḻkuntjikitja. Panya nganaṉa Jesuku mulamularingkula kutju Godanya rapangku waḻkulpai, panya Jesunya nganampa ilura milkaḻi tjutingu. Kala palulanguṟu kuka katira ungkunytja wiyangku palumpa mulamularingkula palunya waḻku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kuḻi kutjupa kuḻi kutjupa wati tjukurtjara puḻkangku kukaku milkaḻingka para-kurpilpai ngura miḻmiḻpa mulapa panya tiinta unngutja Godalu nyakula aṉangu uwankara kura tjuṯa palyantjitjanguṟu kalypangku pungkuwiyangku wantinytjaku. Palu iltjanpaya uṟilta katira ngurangka paṯu nguwanpa kutjalpai kampara mulururira tjuṉparing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ya palu puṟunypa Jesunya uṟilta katira ngurangka paṯu nguwanpa iluntanu. Palu paluṟu nganampa anga-ilungu nganaṉanya palumpa milkaḻingka paltjintjikitja nganaṉa Godala miṟangka palya mulap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Jesunya nganampa pikatjararingu ngurangka uṟilta paṯu, kala uti palu puṟunypa aṟa ngaṉmanyitja tjuṯa wantikatira Jesula tjunguringkula nyinama, kalanya tjana palyalta palunya nganaṉanya an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mantangka ngura wiṟu ngaṟanytja wiya nganaṉa palula tjungu wanka tiṯutjara nyinanytjaku. Palu nganaṉa panya ngura kutjupaku paṯaṟa aḻa-aḻa nyinanyi, munula ngura nyara palula Godala tjungu tiṯutjara nyin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lulanguṟula uti Jesulawanungku Godanya rawangku waḻkunma puntu winkingku, panya Jesunya alatjiṯu nganampa ilungu. Ka nyura uti watarkurinytja wiyangku palyanyku nyinara aṉangu kutjupa tjuṯa kuḻu alpamilanma intjanungku ungkula. Panya alatjingannyangka Godanya puḻkaṟa pukuḻari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yura uti wangaṉarangku kulinma aṉangu panya nyuranya aṯunymaṟa kanyilpai tjuṯangka. Panya paluṟu tjana nyuranya rawangku aṯunymananyi nyura Jesunya tjukaṟurungku waṉantjaku. Panya Godalu tjananya ungu waṟka nyanga palunya, munu tjananya nyanganyi nyuranya wiṟuṟa kanyintjaku. Ka nyura tjanala wangaṉarangku kulinma tungunpungkuwiyangku, ka tjana nyuranya pukuḻṯu wiṟuṟa kanyilku. Palu tjinguṟu nyura tungunpungkunyangka tjana tjituṟu-tjituṟurira nyuranya puṯu wiṟuṟa kanyi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wanyuya rawangku nganampa Godala tjapinma. Panya nganaṉa palumpa waṟka tjukaṟurungku palyaṉi kuṉṯa wiyangku, munula nganaṉa tiṯutjara mukuringanyi tjukaṟuru palyanyku nyinany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yanga Alatjiya Nyinama Godanya Pukuḻari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ngayulu nyuranya puḻkaṟa ngatjini nyura ngayuku Godala tjapintjaku paluṟu ngayunya nyuralakutu kuwari nguwanpa maḻakungku iyantjaku.Tjanampa Godala Tjapin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Uwa, Mama Godalu aṉangu tjuṯa palumpa kalypa nyinanytjaku palyalpai. Munu paluṟu Mayatja Jesunya pakaltjingaṉu ilunytjitjanguṟu. Panya paluṟu tjapata puḻkangku nganaṉanya tjiipi puṟunypa aṯunymaṟa kanyilpai. Munu paluṟu alatjiṯu walytja puntu winki intjanuringu munu ilura milkaḻi tjutingu nganampa uwankaraku. Ka nyara palulanguṟu Godalu Jesunya pakaltjingaṉu milkaḻi tjutinytjitjanguṟu, ka aṟa panya Godalu ngaṉmanytju kalkuntjitjalta utiringu, munu tiṯutjara ngaṟaku wiyaringkunytja wiya. Kaṉa nyurampa tjapini nyanga alatji,“Mama God, nyanga tjananya nintinma wiṟu tjuṯa palyantjaku, panya nyuntu mukuringkunytja uwankara wangaṉarangku kuliṟa palyantjaku. Ka Mayatja Jesu, nyuntu tjananya kuṉpunma tjukaṟuru nyinara Godanya kutju pukuḻmankunytjaku.”Alatjiṉa nyurampa tjapilpai. Kala wanyu uwankarangku Jesunya Christanya tiṯutjarangku mirawaṉima! Uwa, mulapa.Tjukurpa Maḻa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lytja tjuṯa, tjukurpa nyanga ngayulu nyurampa walkatjunkunytjaya purkaṟangku palyanyku kulinma. Panya ngayulu alatji walkatjunu nyuranya rapantjikitjangku tjukurpa muṯumu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ganampa panya maḻpa Timitjinya tjailanguṟu pakaṉu, ka nyura kulinu? Ka tjinguṟu paluṟu ngayula nyangangka warpungkula wirkaṟa tjunguringkunyangka ngali kutjaraṯu ma-pitjaku nyuranya nyakunytjiki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yura tjakultjura aṉangu panya nyuranya aṯunymaṟa kanyilpai tjuṯangka munu Godaku walytja kutjupa uwankarangka kuḻu, panya nganaṉa tjananya kulini tjanampa pukuḻarira. Ka panya Italinya nguraṟa tjuṯangku kuḻu palu puṟunypaṯu nyuranya kuli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alatjiṯuṉa wangkanyi. Ka Godalu nyuranya pukuḻtjungku wiṟuṟa kanyin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ti nyura Jesuku walytja nyinarampa nyuranku rawa puḻkaṟa mukuringama watarkurinytja w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nyura uti aṉangu ngura kutjupitja pitjanyangka nyakula papulankunytja wiyangku mantjiṟa nyurampa ngurangka pukuḻṯu kanyinma. Panya iriti aṉangu kutjupangku aṉangu-palku angelpa mantjiṟa kanyiningi palumpa ngurangka. Ka nyura uti palu puṟunytjuṯu malikitja mantjiṟa pukuḻṯu kanyinma nyurampa ngur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nyura uti tjailangka nyinapai tjuṯa kuḻu watarkuriwiyangku kulinma munu tjanampa ngaḻṯuringkula tjarpara tjananya alpamilanma. Munuya Jesuku walytja kutjupa tjuṯa kuḻu kulinma panya aṉangu mirpaṉtju tjuṯangku tjananya kuraṉi. Puḻkaṟaya tjanampa ngaḻṯuringama munuya tjananya alpamila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yura uti kuritjarangku tjukaṟurungku kulinma munu palyanyku nyinama, munuya kuri aḻṯira wiṟuṟa kanyinma. Uti nyura kuri walytjangka kutju ngarima walytjatjarangka ngarinytja wiya. Panya Godalu kura nyanga palu puṟunypa palyannyangka nyakula ngurkantaṟa wiyalku. Panya paluṟu aṉangu kampangkaṯu ngaripai uwankaraku pukuḻaripai wiya munu tjananya ngurkantaṟa wiy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maniku puḻkaṟa mukuringkuwiyangku wantima. Palu panya nyura kanyintjitjakuya pukuḻarima, munuya piṟuku waintaṟa mantjintjikitjangku kulintja wiyangku wantima. Panya Godalu wangkangu alatji,“Ngayuluṉa nyuranya wantikatinytja wiya nyurala tjungu tiṯutjara nyinaku.Munuṉa nyuranya watarkurinytja wiyangku tiṯutjarangku kanyilku.” Nyara palulanguṟu Godalu nyuranya rawangku kanyinnyangkaya maniku puḻkaṟa mukuringkunytja wiyangku wanti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alatji wangkama kurunpa raparingkula,“Mayatjalu ngayunya aṯunymaṟa kanyilpaikaṉa nguḻu wiya nyinanyi,Kaṉi ngayunya aṉangungku puṯu kuraṉ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kulinma wanyu tjana panya nyuranya aṯunymaṟa kanyilpai tjuṯa, panya tjanaya nyurala tjakultjunu Godaku tjukurpa. Uwa, aṟa tjanampa kulinma panya tjana mantangka nyinaralpi Jesunya tungun-tunguntu waṉaningi munu panyaya rapa alatjiṯu ilungu. Ka nyura nyangatja kuliṟa uti tjananya arkanma munuya Jesunya tiṯutjarangku waṉanma tjana puṟunytj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2026-06-28T12:01:29Z</dcterms:created>
  <dcterms:modified xsi:type="dcterms:W3CDTF">2026-06-28T12:01:29Z</dcterms:modified>
  <dc:title>Bible.com.au: Iipuṟuku 13:1-25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