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833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ipuṟuku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tjukurpa kutjupa ngaṟanyi Godalu palumpa katja wangkanytja nyanga alatji,“Nyuntun mayatja puḻka mulapa munun nyuntumpa aṉangu tjuṯa tiṯutjarangku kanyilku wiyaringkunytja wiyangku.Nyuntu tjananya tjukaṟurungku kanyilku kuraṟa kanyintja wiy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tjana tjukaṟurungku palyannyangka kutju nyuntu pukuḻaripai palu kura palyannyangka nyuntu puṯu pukuḻaripai.Ka panya nyara palulanguṟu nyuntu tjukaṟurungku kulinnyangka Godalu nyuntunya ngaṉmanytju mayatja puḻka mulapa tjunu panya nyuntumpa maḻpa tjuṯangka waintarinytjaku,kan puḻkaṟa pukuḻari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tjukurpa kutjupa ngaṟanyiṯu nyanga alatji Godalu wangkanytja,“Mayatja, nyuntun kuwaripatjara mulapa uwankara wiyangka manta ilkaṟi paluṉ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Ka panya ngula manta ilkaṟi wiyaringkuku, palu nyuntu wiyaringkunytja wiya tiṯutjara alatjiṯu nyinaku.Wanyu kulila panya mantara aṉangitja aṉangungku rawangku kanyinnyangka kaṯakatipai ka araltjaṟa waṉipai munu kuwaritjangka tjarpapai.Palu puṟunypa manta ilkaṟi ngula wiyaringkunyangka nyuntu ilkaṟi kuwaritja manta kuwaritja tjunkuku.Palu nyuntu kampa kutjuparinytja wiya panya paluṟuṯu alatjiṯu rawa nyinaku wiyaringkunytja wiya.” Alatji nyiringka iriti walkatjunkunytja ngaṟanyi Godalu tjukurpa Jesunyatjara wangkany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Uwa, mulapa Godalu angelta wangkanytja wiya mayatjarinytjaku, palu palumpa katjangka kutju wangkangu nyanga alatji,“Pitja munu ngayula tjunguringkula mayatjari,kaṉa nyuntumpa mirpaṉtju tjuṯa tjaṟulku,ka nyuntu tjanala waintarira mayatja puḻka mulapa nyinaku.” Uwa, nyangatja Godalu palumpa katjangka wangkangu. Ka angelpa tjuṯa wanyu nyaa? Wiya, tjana kurunpa tjuṯa nyinanyi munuya Godanya kuliṟa waḻkulpai, ka panya tjananya Godalu wituṟa iyalpai aṉangu palumpa walytja tjuṯa aṯunymankunytjaku. Panya aṉangu palunya tjananya Godalu ngula wankaṟunku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Nganaṉala Wangkangu Palumpa Katjawanu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ngaṉmanytju Godalu wangkatjara tjuṯawanungku wangkangi tjamula tjanala. Paluṟu tjuṯa-aṟangku wangkangi wangkatjara kutjupa kutjupangka, tjukurpa kutjupa kutjupa tjuṯ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kuwari nyanga tjiṉṯu maḻatja ilaringkunyangka Godalu nganaṉala wangkangu palumpa katjawanungku. Panya palumpa katja kuwaripatjara mulapa nyinangi palula tjungu munu pula tjungungku uwankara paluṉu ilkaṟi, manta kuḻu. Ka katja palunya Godalu wangkara tjunu uwankara mulapa mayatjangku kanyin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anya panya wiṟu mulapa nyinanyi pitalytji puḻkanya, ka paluṟu pitalytji nyanga palunya nganaṉala nintini panya paluṟu Mama puṟunypa alatjiṯu nyinanyi, wiṟu mulapa. Munu paluṟu manta ilkaṟi uwankara tjukaṟurungku kanyini witulya puḻkangku. Munu paluṟu nganampa ngalkilpa ilungu Godalu nganaṉanya kura tjuṯa palyantjitjanguṟu kalypangku pungkuwiyangku wantinytjaku. Munu panya palula maḻangka paluṟu ilkaṟikutu ankula Godala witulya puḻkangka tjunguringkula mayatja puḻkaṯu nyin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paluṟu angelpa tjuṯa puṟunypa wiya. Panya Godalu palunya angelpa tjuṯangka waintaṟa tjunu puḻka mulapa. Munu angelpa tjuṯa puḻkanmankunytja wiyangku palunya kutju katjanmankula tjunu mayatja puḻ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nyiringka iriti walkatjunkunytja ngaṟanyi Godalu wangkanytja nyanga alatji,“Nyuntun ngayuku katja, kaṉa nyanganguṟu nyuntunya tiṯutjarangku katjanmankuku.” Ka nyangatja wanyu Godalu angelta wangkangu? Wiya, Godalu angelta nyanga alatji wangkanytja wiya. Palu paluṟunku palumpa katja kutju tjakultjunangi Jesunya. Godalu Davidala iriti wangkangi nyanga alatji,“Palatja ngayuku katja, ka ngayulu palumpa Mama.” Ka nyangatja wanyu Godalu angelpa tjakultjunangi Davidala? Wiya, paluṟu angelpa wangkanytja wiya, paluṟunku palumpa katja wangka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palumpa katja kutjukuṟutja mantakutu iyantjikitjangku kuliṟa Godalu wangkangu alatji,“Angelpa uwankarangkuya kulinma munuya nyanga palunya waḻkun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nyaa wanyu Godalu angelpa tjuṯa wangkangi? Wiya, iriti panya paluṟu wangkanytja nyiringka ngaṟanyi tjukurpa nyanga angelpatjara alatji,“Panya Godalu angelpa tjuṯa witulpai kutjupa kutjuparira palumpa waṟkarinytjaku,panya waḻpa puṟunyarira munu waṟu tili puṟunyarira.”]]></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2026-07-04T12:11:11Z</dcterms:created>
  <dcterms:modified xsi:type="dcterms:W3CDTF">2026-07-04T12:11:11Z</dcterms:modified>
  <dc:title>Bible.com.au: Iipuṟuku 1:1-14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