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kaiku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9 ]]></a:t>
            </a:r>
            <a:r>
              <a:rPr lang="en-US" b="1" sz="3000" spc="0" u="none">
                <a:solidFill>
                  <a:srgbClr val="000000">
                    <a:alpha val="100.00%"/>
                  </a:srgbClr>
                </a:solidFill>
                <a:latin typeface="Calibri"/>
              </a:rPr>
              <a:t><![CDATA[Munu paluṟu piṟuku wangkangu, “Panya ngaṉmanytju nyura kaanangka puḻkaṟa waṟkaringi mai tjuṯa pakaltjingantjikitja, ka panya ngayulu mina puḻka iyaṉu kunaṯa kuḻu, ka nyara palulanguṟu nyurampa mai uwankara kuraringu. Ka panya nyura nyara palunya nyakunytjatjanungku ngayulakutu maḻaku aṟuringkunytja wiyangku wantingi. Palu kuwari nyanga nyura kura wantira maḻaku pitjangu ngayulakutu munu nyanga nyura timpula palulalta palyaṉi. Kaṉa ngayulu Mayatja puḻkangku nyuranya kuwaringuṟu nyanga alatjiṯu pukuḻmaṟa kanyil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tjana piṟa kutju palyannyangka maḻangka Mayatja Godalu ngayula piṟuku wangkangu Tjiṟapapilta pulala Tjatjuwala wangkanytjaku munu aṉangu tjuṯangka kuḻu. Alatjiṉi wangkangi tjanala tjapiṟa kulintjaku, “Kutjupangku wanyu kulini panya timpula nyanga paluṟu iriti ngaṟanytja? Panya wiṟu mulapa ngaṉmanypa ngaṟangi. Munu kuwari wanyu nyura palyantjitja wiṟuṯu ngaṟanyi? Wiya, kuwari panya ngaṉmanyitja puṟunypa ngaṟanytja wiya alatjiṯu. Kaya kuliṟa tjituṟu-tjituṟurinytja wiyangku wantima, panya ngayulu nyurala tjungu tiṯutjara nyinanyi mayatja puḻka mulapa. Kaya rawa waṟkarima munuya tjungungku palyanma wantinytja wiyang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riti panya nyurampa walytjapiti Itjipitalanguṟu ngalya-pakaṉu, ka panya ngayulu kalkuṉu palula tjanala tjungu tiṯutjara nyinanytjikitjangku. Munuṉa kuwari nyurala kuḻu tjunguṯu nyinanyi. Kaya nguḻuringkuwiya rapa nyina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Panya kuwari nguwanpa ngayulu ilkaṟi manta uṟu kuḻu puḻkaṟa uritjingalku, kaya aṉangu ngura winkitjangku nyakula puḻkaṟa nguḻuringkula tjanampa kutjupa kutjupa wiṟu tjuṯa munu mani kuḻu ngalya-katiku timpula nyanga palulakutu, panya ngayulu kutju uwankaraku mayatja nyinanyi manta winki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manta uwankarangka wiṟu tjuṯa ngaṟanyi gold munu tjiilpa kuḻu nyara paluṟu tjana kuḻu ngayuku alatjiṯ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nyura wiṟu nyara palunya tjananya katinyangka mantjiṟa ngayuku nyanga timpulangka tjunkuku, ka nyanga paluṟu wiṟu mularariku, panya timpula ngaṉmanyitjangka waintaṟa. Kaṉa ngayulu ngayuku aṉangu tjuṯa pukuḻmaṟa kanyilku ngayula tjungu.” Alatji wangkangu Mayatja Godalu, panya paluṟu kutju-maṉṯul Mayatja puḻ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2026-06-09T23:12:14Z</dcterms:created>
  <dcterms:modified xsi:type="dcterms:W3CDTF">2026-06-09T23:12:14Z</dcterms:modified>
  <dc:title>Bible.com.au: Akaiku 2:1-23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