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kaiku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ngayulu aṉangu panya tjuṯangka wangkangu, “Kulilaya, nyanga Mayatjalu wangkanytja alatji, ‘Ngayuluṉa nyurala tjungu nyinanyi.’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unu nyanga alatji wangkanyangka Mayatja Godalu Tjiṟapapilnga pulanya Tjatjuwanya kurunpa rapaṉu aṉangu uwankara kuḻukuḻu, kaya kuliṟa raparingkula Godaku timpula palyantjikitja puḻkaṟa mukuringangi, munuya piṟa pala palulaṯu tjaata wangaṉarangku timpula palyaningi Mayatja panya Puḻk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Wangkanytja Timpula Palumpa Piṟuku Paly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ukurpa nyangatja Mayatja Godalu palumpa wangkatjarangka wangkangu wati ini Akaila paluṟu wangkanytjaku wati panya mayatja kutjarangka ini Tjiṟapapilta pulala Tjatjuwala. Panya Tjiṟapapilnga manta Judah-ku mayatja puḻka nyinangi ka Tjatjuwanya panya tjanampa tjukurtjara puḻka. Ka wati panya Akailu pulala ankula tjakultju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atji paluṟu wangkangu Mayatja Godalu wangkanytja,“Aṉangu tjuṯangkuya kuwari alatji wangkanyi,‘Tjiṉṯu nyangatja kuwaripa nganaṉa kuwariṯu Godaku timpula piṟuku palyaṟa wiyantjaku wiy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Godalu ngayulawanungku kuwari nyurala wangkanyi alatji, “Walytja tjuṯa! Waḻi ngayuku miḻmiḻpa kaṯakatira minya-minyaringkunytja ngarinyi mantangka punkaṟa, palu nyura waḻi wiṟu tjuṯangka nyinanyi walytja alatjiṯu. Nyaaku nyura watarkuringu waḻi nyara miḻmiḻ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Uti nyura para-nyangama munuya nyakunytjatjanungku kulinma, ‘Nyaanguṟula pukuḻpa wiya nyinanyi?’ Panya nyura uṉinypa winki mulapa mantangka tjunu mai puḻka pakaltjingantjikitjangku, palu maṉkurpa kutjuya pakaṟa puḻkaringkula maitjararingu. Ka nyura mai tjukutjuku kutju uraṟa kanyini ngalkunytjikitjangku, palu nyura mai palunya ngalkunytjatjanu paḻtjaringkupai wiya. Munu nyura wama kuḻu tjukutjuku kanyini tjikintjikitjangku, palu nyura puṯu taṟangkaripai tjikintjatjanu panya wama tjukutjuku alatjiṯu. Munu nyura mantarangka tjarpapai, palu nyuranya mantara paluṟu tjana unytjunmankupai wiya. Kaya wati tjuṯa kuḻu manikitja waṟkarinyi, palu paluṟu tjanaya mani tjukutjuku kutju mantjilpai munuya tjanampa walytja tjuṯangku kuḻu ngalkula paḻtjaringkunytjaku mai puḻka nguwanpa puṯu payamilalpai. Uwa, mulapa nyura puṯu pukuḻpa nyi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Uti nyura nyanga palula tjanalanguṟu kulinma munuya tjukaṟurungku ngayula kulinma. Panya nyura ngayuku watarkurira ngayuku timpula kuḻu palyantja wiyangku wantingu. Palulanguṟu nyura pukuḻpa wiya nyinanyi. Palu kuwariya puḻi nyara murpu tjuṯakutu ankula puṉu waṟa tjuṯa kaṯaṟa punkatjingaṟa ngalya-kati, munuya palulanguṟu timpula palyala ngayuku. Ka nyara palulanguṟu nyura alatji palyannyangka ngayulu nyakula pukuḻariku, ka nyura kuḻu ngayunya tjukaṟurungku waḻku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languṟu Tjiṟapapiltu pula Tjatjuwalu munu aṉangu tjuṯangku kuḻu wangaṉarangku kulinu panya Godalu ngayulawanungku wangkanyangka, munuya kuliṟa palunya waḻkuningi.]]></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2026-06-09T23:12:15Z</dcterms:created>
  <dcterms:modified xsi:type="dcterms:W3CDTF">2026-06-09T23:12:15Z</dcterms:modified>
  <dc:title>Bible.com.au: Akaiku 1:1-15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