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Munu palulanguṟu piṟuku tjanala wangkangu nyanga alatji, “Kuwariṉa nyuranya kalkuṉi, nyurampa walytja tjuṯa kuḻu maḻatja maḻatja. Munu ngayulu mantangka para-ngaṟapai uwankara kuḻu kalkuṉi, kuka tjuṯa, kuka wiya tjuṯa, tjuḻpu tjuṯa uwankara panya nyurala tjungu pautanguṟu ukalingkunytja tjuṯ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anga alatjiṉa nyuranya munu tjananya kuḻu kalkuṉi panya uṟu puḻkangku manta winki piṟuku tjutuṟa kurantja wiyaringkuku. Manta nyanga winkingka ngaalymankupai uwankara uṟu puḻka nyanga puṟunytju piṟuku tjutuṟa iluntankuwiyangku wanti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ngayulu kutjupa kutjupa katu tjunkuku nyura nyakula kulintjaku ngayulu kalkuntja, panya ngayulu nyuranya munu mantangka para-ngaṟapai uwankara kuḻu kalkuṉi, nyurampa walytja tjuṯa kuḻu maḻatja maḻa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ulu ngangkaḻingka tjutiṟangu tjunkuku nyura nyakula kulintjaku ngayulu panya kalku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palulanguṟu kutjupa-aṟa ilkaṟi ngangkaḻingku tjutunnyangka tjutiṟangu nguṟurpa utiringkuku, kaṉa ngayulu kalkuntja panyatja kulilku, panya ngayulu mantangka para-ngaṟapai uwankara, aṉangu uwankara kuḻu uṟu puḻkangka piṟuku tjutuṟa wiyalwiyangku wanti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utiṟangu ngangkaḻingka utiringkunyangka ngayulu nyakula kalkuntja panyatja kulilku. Panya kalkuntja paluṟu tiṯutjara ngaṟaku wiyaringkunytja wiya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atji Godalu Noah-la tjanala wangkangu tjutiṟangu nyakula kalkuntja panyatja kulintjikitjangku, tjana kuḻu kulintjaku.Noah-ku Katja Maṉkur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Noah-ku katja maṉkurpaya pautanguṟu ukalingu panya ini nyanganpa Tjimanya, Aamanya munu kutjupa Tjaipitjinya. (Ka Aamanya panya Kainanku m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wati nyanga maṉkurnguṟu aṉangu tjuṯaringu munuya ngura tjuṯangka ma-lipiringkula kuwari puḻka-aṉangu nyinanyi manta winkingka. Wati nyanga maṉkurpa aṉangu maḻatja maḻatjaku tjamu maṉkurpa, panya aṉangu uwankaraku tjamu maṉkurpa nyanga paluṟu tj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oah-nya panya mai pakaltjingalpai nintipuka, munu panya pautanguṟu ukalingkunytjatjanungku paluṟu mai kiṟipitji-waraṟa pakaltjingaṉu kaana puḻk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Noah-nya Kalk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ṟu kiṟipitjinguṟu waina palyaṉu munu tjikiṟa taṟangkaringu munu mantara aṉangitja araṟa nikiti ngaringi tiinta un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katja kutjungku Aamalu (panya Kainanku mamangku) palumpa mama nyangu nikiti ngarinyangka, munu tiintanguṟu pakaṟa wangkangu palumpa kuṯa kutjar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malu, Tjaipitjilu pulanku mantara mantjiṟa katuṟa piningka piningka tjunkula nyakuwiyangku tjutukatira tiintangka tjarpara mantarangka tjutuṉu mama panya nikiti ngariny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oah-nya watarku ngaringi kunkunpa munu ngula kutju wankaringkula kulinu katja maḻatjangku palunya nikiti ngarinyangka nyakula kuranmankuny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ṟu tjituṟu-tjituṟurira alatji wangkangu, “Kuwariṉa Godala tjapini Kainanku tjituṟu-tjituṟu puḻka palyantjaku Aamaku panya katjaku! Ka Aamaku kuṯa kutjarangku palunya mayatjarira puḻkaṟa wituwitulku palumpa pulampa waṟkari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yula Mayatja Godanya mirawaṉima, Tjimaku panya God! Ka kuwari Tjimalu Kainannga mayatjarira kanyilku munu palunya puḻkaṟa wituwitulku palumpa waṟkari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Mayatja God, wanyu Tjaipitjiku tjitji tjuṯaringkunytjaku palyanma, kaya ma-tjuṯaringkula maḻatja maḻatja tjuṯa mulapa nyinama, munuya wati panya Tjimakunu tjuṯangka tjungu nyinaku tjanampa ngurangka. Munu Kainannga tjura Tjaipitjiku puḻkaṟa waṟkarinytjaku, ka palunya paluṟu mayatjarira kanyil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uṟu panya puḻka mulapa ngarira wiyaringkunyangka maḻangka Noah-nya piṟuku yiya tjuṯa mulapa nyinangi nampa nyangatja 35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paluṟu tjiḻpi mularariralta ilungu yiya nampa 950 nyinanytjatjanu, rawa mula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Godalu Noah-nya tjananya palumpa katja maṉkurpa pukuḻmanu wangkara, “Tjitji tjuṯatjarariwaya, kaya nyurampa tjitjinguṟu aṉangu tjuṯa piṟuku ma-tjuṯaringkuku maḻatja maḻatja, munuya ngura tjuṯangka ma-lipiringkula nyinaku manta winki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mantangka para-ngaṟapai uwankara nyurampa nguḻuringkuku aṉangu tjuṯaku kuka tjuṯa, kuka wiya tjuṯa, tjuninguṟu ankupai tjuṯa, tjuḻpu tjuṯa, antipina tjuṯa kuḻukuḻu. Ngayuluṉa nyara palunya tjananya nyuranya unganyi nyura pungkunytjaku, munta tjinguṟu paintjaku, munta tjinguṟu kanyintjaku, munta tjinguṟu nintintjaku. Ka nyura tjanampa uwankaraku mayatja nyin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ṉmanytjuṉa aṉangu tjuṯa mai kutju ungangi ngalkunytjaku, palu nyanga palulanguṟuṉa nyuranya kuka kuḻu unganyi ngalkunytjaku maingka tjungu. Ka kuwari kuka nyanga paluṟu tjana uwankara ngaṟanyi nyura pungkula ngal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kulila! Kuka pungkula nyura milkaḻi winki ngalkuwiyangku wantima. Alatjiṉa milkaḻingka-tawara angapaini, panya milkaḻingku wankaṟu kanyilpai pulykungka ankula. Pala palulanguṟu milkaḻi miḻmiḻpa ngaṟanyi ngalkunytjaku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tjukurpa puḻka nyangatja ngaṟanyi, panya aṉangu tjuṯa uti aṉangu kutjupa tjuṯaku pukuḻarima tjananya mirpaṉṯu pungkula iluntankunytja wiya. Tjinguṟu aṉangu kutjungku aṉangu kutjupa miri pungkunyangkampaṉa ngayulu palunya ngapartji pungkuku. Munu palu puṟunytju kuka inuṟangku aṉangu patjaṟa iluntankunyangkampa ngayulu kuka palunya ngapartji pu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gayulu aṉangu palyaṉu ngayunya puṟunypa nyinanytjaku. Palulanguṟu nyura uti aṉangu kutjupa tjuṯaku pukuḻarima tjananya mirpaṉṯu pungkula iluntankunytja wiya. Palu tjinguṟu nyura aṉangu kutjupa mirpaṉṯu miri pungkunyangkampa, aṉangu kutjupangku nyuntunya ngapartji miri pungkukuṯ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uti kuwari tjitji tjuṯatjararingama aṉangu tjuṯa piṟuku ma-tjuṯaringkunytjaku. Munu nyura tjuṯa mulararira mungilyirima munu ngura tjuṯakutu lipiringkula manta winkingka nyinama tjuṯa mulapa.” Alatji Godalu Noah-la tjanala wangkang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2026-06-09T23:11:13Z</dcterms:created>
  <dcterms:modified xsi:type="dcterms:W3CDTF">2026-06-09T23:11:13Z</dcterms:modified>
  <dc:title>Bible.com.au: Genesis 9:1-29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