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43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Palu uṟu tjiwariwariṯu ngaringi kuwaripa, ka kuukuuku panya mantangka nyinakatinytjikitja puṯu nguriṟa maḻaku wirkanu Noah-lakutu. Ka Noah-lu maṟa katuringkula palunya mantjiṟa ngalya-tjarpatjunu maḻakungku pauta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unu Noah-lu tjiṉṯu 7 ngaṟala wiyaringkunyangka paṯaṟa kuukuuku panya palunya piṟuku iyaṉ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 kuukuuku paluṟu ankula mungartji maḻaku pitjangu puṉu alipa nyaḻpi tjaali, puṉu wanka, panya tjuḻpu paluṟu kuwari kutju kaṯantaṟa ngalya-katingu. Ka Noah-lu nyaḻpi nyakula kulinu, “Munta-uwa! Uṟu panya tjinguṟu tjaṟuringu, ka manta utiri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paluṟu piṟuku tjiṉṯu 7 kutjupa ngaṟala wiyaringkunyangka paṯaṟa kuukuuku palunya piṟuku iyaṉu, ka paluṟu ankula ma-nyinangi maḻaku pitjawi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Noah-nya tjana piṟa 10 nguwanpa pauta unngu nyinangi, ka tjiḻpi panya Noah-nya yiya nampa 601-aringu. Ka uṟu uwankara mantangka tjaṟuringkula wiyaringu. Ka Noah-lu pauta katutja araṉu munu para-nyakula nyangu manta ma-piḻṯiringkula waṉan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unu paluṟu piṟuku pauta unngu nyinangi manta piḻṯi mulararinytjaku paṯaṟa. Ka nyara palulanguṟu piṟa kutjara ngaṟala wiyaringkunyangka manta uwankara piḻṯiringu alatjiṯ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Ka Godalu Noah-la wangkangu, “Pautanguṟu palaya ukaliwa nyupali kuriṟara munu nyupalimpa katja maṉkurpa munu tjanampa kuri kuḻ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unu kuka tjuṯa, kuka wiya tjuṯa, tjuḻpu tjuṯa kuḻu uwankara pautanguṟu walatjura tjana waṟarakatira mantangka nyinara tjuṯatjararingkunytjaku munu tjuṯaringkula ngura winkikutu lipiringkula nyinanytjaku manta winkingk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Noah-nya kuliṟa pautanguṟu ukalingu palumpa kuri kuḻu munu katja maṉkurpa kuriṟara kuriṟa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kuka tjuṯa, kuka wiya tjuṯa, tjuḻpu tjuṯa kuḻu, mantangka para-ngaṟapai uwankara pautanguṟu ukalingu walytjaṟara walytjaṟara.Noah-lu Godanya Kuka Tiliwakaṟa Ungkuny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Uṟu Puḻka Tjaṟuringkula Wiyaringkunytj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Noah-lu pautanguṟu ukalingkula mantangka pitjilpa puḻka palyaṉu, munu paluṟu kuka palyanguṟu maṉkurpa mantjinu tjinatjara maṉkurpa munu tjuḻpu maṉkurpa kuḻu munu kuka palunya tjananya pungkula pitjilta katu waṟungka tiliwakaṉu Mayatja Godanya waḻkuṟa ungkunytjikitjangn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Godalu kuka tiliwakannyangka mayu wiṟu paṉṯinu munu pukuḻarira unngu kuliningi alatji, “Ngayulu panya aṉangu tjuṯanguṟu manta nyanga kuraṉu uṟu puḻka iyaṟa, palu kuwariṉa tjanalanguṟu manta piṟuku kurantja wiyangku wantiku alatjiṯu, panya tjaka aṉangu tjuṯangku tjitjinguṟu rawangku kura kutju kulilpai. Palu ngayulu aṉangu tjuṯa, kuka tjuṯa, ngaalymankupai uwankara piṟuku wiyantja wiyangku wantiku alatjiṯu, nyanga kuwaritja puṟunypa piṟuku palyantja wiya alatjiṯ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 manta nyangatja ngaṟanyangkampa wari munu unytjunpa, kuḻi munu nyiṉnga, kaḻaḻa munu munga tiṯutjaraṯu ngaṟakatiku wiyaringkunytja wiya alatjiṯu. Ka piriyakutu kutjupa piriyakutu kutjupa manta tjawaṟa kaḻka tjuṯa tjunkunytjaku tiṯutjara ngaṟaku, munu palulanguṟu kuḻi kutjupa kuḻi kutjupa mai pakaṟa kuṟuringkunyangka urantjaku tiṯutjara palu puṟunypaṯu ngaṟakatiku.” Alatji Godalu kalkuṟa wantingu tiṯutjara ngaṟanytjaku kutjuparinytja wiya paluṟuṯ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 Godalu Noah-nya tjananya kuka tjuṯa, kuka wiya tjuṯa, tjuḻpu tjuṯa kuḻu watarkurinytja wiyangku kuliningi alatjiṯu pautangka panya nyinanyangka, munu waḻpa iyaṉu manta winkikutu uṟu panya rungkaṟa tjaṟuntjaku, ka mulapaṯu uṟu panya katu ngaṟanytjatjanu ma-tjaṟuringang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uṟu unngu mulapa manta unngunguṟu panya mina puḻka piṟuku ngalya-pakantja wiyaringu Godalu angatjunkunyangka. Munu mina panya ilkaṟitja Godalu markuṉu, ka piṟuku puyintja wiyaring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uṟu panya puḻka purkaṟa purkaṟa tjaṟuringangi rawa mulapa piṟa mankur-kutja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nyara palula aṟangka uṟu tjaṟuringkunyangka pauta panya nyinakatingu puḻi katu ngura ini Aṟaṟatal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uṟu panya piṟuku purkaṟa tjaṟuringangi piṟa maṉkurpa, ka nyara palulanguṟu puḻi murpu tjuṯalta uti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Ka nyara palula maḻangka tjiṉṯu 40 piṟuku ngaṟala wiyaringkunyangka Noah-lu pauta unngunguṟu winta tjukutjuku aḻaṉu munu tjuḻpu kaaṉka iyaṉu, ka paluṟu uṟungka katu rawa para-ngaṟangi uṟu panya ma-tjaṟuringkula wiyaringkunytjaku paṯaṟa paṯaṟ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unu Noah-lu piṟuku iyaṉu tjuḻpu kutjupa ini kuukuuku ankula nguriṟa nyakunytjaku manta utiringkunyangka.]]></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2026-06-28T12:01:14Z</dcterms:created>
  <dcterms:modified xsi:type="dcterms:W3CDTF">2026-06-28T12:01:14Z</dcterms:modified>
  <dc:title>Bible.com.au: Genesis 8:1-22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